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2" r:id="rId5"/>
    <p:sldId id="265" r:id="rId6"/>
    <p:sldId id="264" r:id="rId7"/>
    <p:sldId id="274" r:id="rId8"/>
    <p:sldId id="296" r:id="rId9"/>
    <p:sldId id="297" r:id="rId10"/>
    <p:sldId id="259" r:id="rId11"/>
    <p:sldId id="260" r:id="rId12"/>
    <p:sldId id="288" r:id="rId13"/>
    <p:sldId id="29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2830"/>
    <a:srgbClr val="161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67"/>
    <p:restoredTop sz="94674"/>
  </p:normalViewPr>
  <p:slideViewPr>
    <p:cSldViewPr snapToGrid="0" snapToObjects="1">
      <p:cViewPr>
        <p:scale>
          <a:sx n="66" d="100"/>
          <a:sy n="66" d="100"/>
        </p:scale>
        <p:origin x="1960" y="1432"/>
      </p:cViewPr>
      <p:guideLst/>
    </p:cSldViewPr>
  </p:slideViewPr>
  <p:notesTextViewPr>
    <p:cViewPr>
      <p:scale>
        <a:sx n="55" d="100"/>
        <a:sy n="5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Sheet1!$A$2:$A$42</c:f>
              <c:numCache>
                <c:formatCode>General</c:formatCode>
                <c:ptCount val="41"/>
                <c:pt idx="0">
                  <c:v>1977</c:v>
                </c:pt>
                <c:pt idx="1">
                  <c:v>1978</c:v>
                </c:pt>
                <c:pt idx="2">
                  <c:v>1979</c:v>
                </c:pt>
                <c:pt idx="3">
                  <c:v>1980</c:v>
                </c:pt>
                <c:pt idx="4">
                  <c:v>1981</c:v>
                </c:pt>
                <c:pt idx="5">
                  <c:v>1982</c:v>
                </c:pt>
                <c:pt idx="6">
                  <c:v>1983</c:v>
                </c:pt>
                <c:pt idx="7">
                  <c:v>1984</c:v>
                </c:pt>
                <c:pt idx="8">
                  <c:v>1985</c:v>
                </c:pt>
                <c:pt idx="9">
                  <c:v>1986</c:v>
                </c:pt>
                <c:pt idx="10">
                  <c:v>1987</c:v>
                </c:pt>
                <c:pt idx="11">
                  <c:v>1989</c:v>
                </c:pt>
                <c:pt idx="12">
                  <c:v>1990</c:v>
                </c:pt>
                <c:pt idx="13">
                  <c:v>1991</c:v>
                </c:pt>
                <c:pt idx="14">
                  <c:v>1992</c:v>
                </c:pt>
                <c:pt idx="15">
                  <c:v>1993</c:v>
                </c:pt>
                <c:pt idx="16">
                  <c:v>1994</c:v>
                </c:pt>
                <c:pt idx="17">
                  <c:v>1995</c:v>
                </c:pt>
                <c:pt idx="18">
                  <c:v>1996</c:v>
                </c:pt>
                <c:pt idx="19">
                  <c:v>1997</c:v>
                </c:pt>
                <c:pt idx="20">
                  <c:v>1998</c:v>
                </c:pt>
                <c:pt idx="21">
                  <c:v>1999</c:v>
                </c:pt>
                <c:pt idx="22">
                  <c:v>2000</c:v>
                </c:pt>
                <c:pt idx="23">
                  <c:v>2001</c:v>
                </c:pt>
                <c:pt idx="24">
                  <c:v>2002</c:v>
                </c:pt>
                <c:pt idx="25">
                  <c:v>2003</c:v>
                </c:pt>
                <c:pt idx="26">
                  <c:v>2004</c:v>
                </c:pt>
                <c:pt idx="27">
                  <c:v>2005</c:v>
                </c:pt>
                <c:pt idx="28">
                  <c:v>2006</c:v>
                </c:pt>
                <c:pt idx="29">
                  <c:v>2007</c:v>
                </c:pt>
                <c:pt idx="30">
                  <c:v>2008</c:v>
                </c:pt>
                <c:pt idx="31">
                  <c:v>2009</c:v>
                </c:pt>
                <c:pt idx="32">
                  <c:v>2010</c:v>
                </c:pt>
                <c:pt idx="33">
                  <c:v>2011</c:v>
                </c:pt>
                <c:pt idx="34">
                  <c:v>2012</c:v>
                </c:pt>
                <c:pt idx="35">
                  <c:v>2013</c:v>
                </c:pt>
                <c:pt idx="36">
                  <c:v>2014</c:v>
                </c:pt>
                <c:pt idx="37">
                  <c:v>2015</c:v>
                </c:pt>
                <c:pt idx="38">
                  <c:v>2016</c:v>
                </c:pt>
                <c:pt idx="39">
                  <c:v>2017</c:v>
                </c:pt>
                <c:pt idx="40">
                  <c:v>2018</c:v>
                </c:pt>
              </c:numCache>
            </c:numRef>
          </c:cat>
          <c:val>
            <c:numRef>
              <c:f>Sheet1!$B$2:$B$42</c:f>
              <c:numCache>
                <c:formatCode>"$"#,##0.00</c:formatCode>
                <c:ptCount val="41"/>
                <c:pt idx="0">
                  <c:v>12000000</c:v>
                </c:pt>
                <c:pt idx="1">
                  <c:v>12000000</c:v>
                </c:pt>
                <c:pt idx="2">
                  <c:v>12000000</c:v>
                </c:pt>
                <c:pt idx="3">
                  <c:v>12000000</c:v>
                </c:pt>
                <c:pt idx="4">
                  <c:v>12000000</c:v>
                </c:pt>
                <c:pt idx="5">
                  <c:v>12000000</c:v>
                </c:pt>
                <c:pt idx="6">
                  <c:v>12000000</c:v>
                </c:pt>
                <c:pt idx="7">
                  <c:v>12000000</c:v>
                </c:pt>
                <c:pt idx="8">
                  <c:v>12000000</c:v>
                </c:pt>
                <c:pt idx="9">
                  <c:v>12000000</c:v>
                </c:pt>
                <c:pt idx="10">
                  <c:v>12000000</c:v>
                </c:pt>
                <c:pt idx="11">
                  <c:v>12000000</c:v>
                </c:pt>
                <c:pt idx="12">
                  <c:v>12000000</c:v>
                </c:pt>
                <c:pt idx="13">
                  <c:v>12000000</c:v>
                </c:pt>
                <c:pt idx="14">
                  <c:v>12000000</c:v>
                </c:pt>
                <c:pt idx="15">
                  <c:v>20561328</c:v>
                </c:pt>
                <c:pt idx="16">
                  <c:v>26547806</c:v>
                </c:pt>
                <c:pt idx="17">
                  <c:v>25812449</c:v>
                </c:pt>
                <c:pt idx="18">
                  <c:v>46844899</c:v>
                </c:pt>
                <c:pt idx="19">
                  <c:v>42602663</c:v>
                </c:pt>
                <c:pt idx="20">
                  <c:v>89447562</c:v>
                </c:pt>
                <c:pt idx="21">
                  <c:v>83551708.030000001</c:v>
                </c:pt>
                <c:pt idx="22">
                  <c:v>97216932.909999996</c:v>
                </c:pt>
                <c:pt idx="23">
                  <c:v>109555680</c:v>
                </c:pt>
                <c:pt idx="24">
                  <c:v>135964099</c:v>
                </c:pt>
                <c:pt idx="25">
                  <c:v>122499939.7</c:v>
                </c:pt>
                <c:pt idx="26">
                  <c:v>258464038.69999999</c:v>
                </c:pt>
                <c:pt idx="27">
                  <c:v>253018812.31</c:v>
                </c:pt>
                <c:pt idx="28">
                  <c:v>346699312.30000001</c:v>
                </c:pt>
                <c:pt idx="29">
                  <c:v>374612525.19999999</c:v>
                </c:pt>
                <c:pt idx="30">
                  <c:v>484305602</c:v>
                </c:pt>
                <c:pt idx="31">
                  <c:v>484305602</c:v>
                </c:pt>
                <c:pt idx="32">
                  <c:v>388372152.19999999</c:v>
                </c:pt>
                <c:pt idx="33">
                  <c:v>433782930.69999999</c:v>
                </c:pt>
                <c:pt idx="34">
                  <c:v>543347822.20000005</c:v>
                </c:pt>
                <c:pt idx="35">
                  <c:v>538923384.29999995</c:v>
                </c:pt>
                <c:pt idx="36">
                  <c:v>615146541.5</c:v>
                </c:pt>
                <c:pt idx="37">
                  <c:v>685310681.20000005</c:v>
                </c:pt>
                <c:pt idx="38">
                  <c:v>853332418.10000002</c:v>
                </c:pt>
                <c:pt idx="39">
                  <c:v>1066949991</c:v>
                </c:pt>
                <c:pt idx="40">
                  <c:v>1100000000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BF6-9140-AAE7-24DF94385EE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Sheet1!$A$2:$A$42</c:f>
              <c:numCache>
                <c:formatCode>General</c:formatCode>
                <c:ptCount val="41"/>
                <c:pt idx="0">
                  <c:v>1977</c:v>
                </c:pt>
                <c:pt idx="1">
                  <c:v>1978</c:v>
                </c:pt>
                <c:pt idx="2">
                  <c:v>1979</c:v>
                </c:pt>
                <c:pt idx="3">
                  <c:v>1980</c:v>
                </c:pt>
                <c:pt idx="4">
                  <c:v>1981</c:v>
                </c:pt>
                <c:pt idx="5">
                  <c:v>1982</c:v>
                </c:pt>
                <c:pt idx="6">
                  <c:v>1983</c:v>
                </c:pt>
                <c:pt idx="7">
                  <c:v>1984</c:v>
                </c:pt>
                <c:pt idx="8">
                  <c:v>1985</c:v>
                </c:pt>
                <c:pt idx="9">
                  <c:v>1986</c:v>
                </c:pt>
                <c:pt idx="10">
                  <c:v>1987</c:v>
                </c:pt>
                <c:pt idx="11">
                  <c:v>1989</c:v>
                </c:pt>
                <c:pt idx="12">
                  <c:v>1990</c:v>
                </c:pt>
                <c:pt idx="13">
                  <c:v>1991</c:v>
                </c:pt>
                <c:pt idx="14">
                  <c:v>1992</c:v>
                </c:pt>
                <c:pt idx="15">
                  <c:v>1993</c:v>
                </c:pt>
                <c:pt idx="16">
                  <c:v>1994</c:v>
                </c:pt>
                <c:pt idx="17">
                  <c:v>1995</c:v>
                </c:pt>
                <c:pt idx="18">
                  <c:v>1996</c:v>
                </c:pt>
                <c:pt idx="19">
                  <c:v>1997</c:v>
                </c:pt>
                <c:pt idx="20">
                  <c:v>1998</c:v>
                </c:pt>
                <c:pt idx="21">
                  <c:v>1999</c:v>
                </c:pt>
                <c:pt idx="22">
                  <c:v>2000</c:v>
                </c:pt>
                <c:pt idx="23">
                  <c:v>2001</c:v>
                </c:pt>
                <c:pt idx="24">
                  <c:v>2002</c:v>
                </c:pt>
                <c:pt idx="25">
                  <c:v>2003</c:v>
                </c:pt>
                <c:pt idx="26">
                  <c:v>2004</c:v>
                </c:pt>
                <c:pt idx="27">
                  <c:v>2005</c:v>
                </c:pt>
                <c:pt idx="28">
                  <c:v>2006</c:v>
                </c:pt>
                <c:pt idx="29">
                  <c:v>2007</c:v>
                </c:pt>
                <c:pt idx="30">
                  <c:v>2008</c:v>
                </c:pt>
                <c:pt idx="31">
                  <c:v>2009</c:v>
                </c:pt>
                <c:pt idx="32">
                  <c:v>2010</c:v>
                </c:pt>
                <c:pt idx="33">
                  <c:v>2011</c:v>
                </c:pt>
                <c:pt idx="34">
                  <c:v>2012</c:v>
                </c:pt>
                <c:pt idx="35">
                  <c:v>2013</c:v>
                </c:pt>
                <c:pt idx="36">
                  <c:v>2014</c:v>
                </c:pt>
                <c:pt idx="37">
                  <c:v>2015</c:v>
                </c:pt>
                <c:pt idx="38">
                  <c:v>2016</c:v>
                </c:pt>
                <c:pt idx="39">
                  <c:v>2017</c:v>
                </c:pt>
                <c:pt idx="40">
                  <c:v>2018</c:v>
                </c:pt>
              </c:numCache>
            </c:numRef>
          </c:cat>
          <c:val>
            <c:numRef>
              <c:f>Sheet1!$C$2:$C$42</c:f>
              <c:numCache>
                <c:formatCode>General</c:formatCode>
                <c:ptCount val="41"/>
              </c:numCache>
            </c:numRef>
          </c:val>
          <c:extLst>
            <c:ext xmlns:c16="http://schemas.microsoft.com/office/drawing/2014/chart" uri="{C3380CC4-5D6E-409C-BE32-E72D297353CC}">
              <c16:uniqueId val="{00000001-0BF6-9140-AAE7-24DF94385EE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Sheet1!$A$2:$A$42</c:f>
              <c:numCache>
                <c:formatCode>General</c:formatCode>
                <c:ptCount val="41"/>
                <c:pt idx="0">
                  <c:v>1977</c:v>
                </c:pt>
                <c:pt idx="1">
                  <c:v>1978</c:v>
                </c:pt>
                <c:pt idx="2">
                  <c:v>1979</c:v>
                </c:pt>
                <c:pt idx="3">
                  <c:v>1980</c:v>
                </c:pt>
                <c:pt idx="4">
                  <c:v>1981</c:v>
                </c:pt>
                <c:pt idx="5">
                  <c:v>1982</c:v>
                </c:pt>
                <c:pt idx="6">
                  <c:v>1983</c:v>
                </c:pt>
                <c:pt idx="7">
                  <c:v>1984</c:v>
                </c:pt>
                <c:pt idx="8">
                  <c:v>1985</c:v>
                </c:pt>
                <c:pt idx="9">
                  <c:v>1986</c:v>
                </c:pt>
                <c:pt idx="10">
                  <c:v>1987</c:v>
                </c:pt>
                <c:pt idx="11">
                  <c:v>1989</c:v>
                </c:pt>
                <c:pt idx="12">
                  <c:v>1990</c:v>
                </c:pt>
                <c:pt idx="13">
                  <c:v>1991</c:v>
                </c:pt>
                <c:pt idx="14">
                  <c:v>1992</c:v>
                </c:pt>
                <c:pt idx="15">
                  <c:v>1993</c:v>
                </c:pt>
                <c:pt idx="16">
                  <c:v>1994</c:v>
                </c:pt>
                <c:pt idx="17">
                  <c:v>1995</c:v>
                </c:pt>
                <c:pt idx="18">
                  <c:v>1996</c:v>
                </c:pt>
                <c:pt idx="19">
                  <c:v>1997</c:v>
                </c:pt>
                <c:pt idx="20">
                  <c:v>1998</c:v>
                </c:pt>
                <c:pt idx="21">
                  <c:v>1999</c:v>
                </c:pt>
                <c:pt idx="22">
                  <c:v>2000</c:v>
                </c:pt>
                <c:pt idx="23">
                  <c:v>2001</c:v>
                </c:pt>
                <c:pt idx="24">
                  <c:v>2002</c:v>
                </c:pt>
                <c:pt idx="25">
                  <c:v>2003</c:v>
                </c:pt>
                <c:pt idx="26">
                  <c:v>2004</c:v>
                </c:pt>
                <c:pt idx="27">
                  <c:v>2005</c:v>
                </c:pt>
                <c:pt idx="28">
                  <c:v>2006</c:v>
                </c:pt>
                <c:pt idx="29">
                  <c:v>2007</c:v>
                </c:pt>
                <c:pt idx="30">
                  <c:v>2008</c:v>
                </c:pt>
                <c:pt idx="31">
                  <c:v>2009</c:v>
                </c:pt>
                <c:pt idx="32">
                  <c:v>2010</c:v>
                </c:pt>
                <c:pt idx="33">
                  <c:v>2011</c:v>
                </c:pt>
                <c:pt idx="34">
                  <c:v>2012</c:v>
                </c:pt>
                <c:pt idx="35">
                  <c:v>2013</c:v>
                </c:pt>
                <c:pt idx="36">
                  <c:v>2014</c:v>
                </c:pt>
                <c:pt idx="37">
                  <c:v>2015</c:v>
                </c:pt>
                <c:pt idx="38">
                  <c:v>2016</c:v>
                </c:pt>
                <c:pt idx="39">
                  <c:v>2017</c:v>
                </c:pt>
                <c:pt idx="40">
                  <c:v>2018</c:v>
                </c:pt>
              </c:numCache>
            </c:numRef>
          </c:cat>
          <c:val>
            <c:numRef>
              <c:f>Sheet1!$D$2:$D$42</c:f>
              <c:numCache>
                <c:formatCode>General</c:formatCode>
                <c:ptCount val="41"/>
              </c:numCache>
            </c:numRef>
          </c:val>
          <c:extLst>
            <c:ext xmlns:c16="http://schemas.microsoft.com/office/drawing/2014/chart" uri="{C3380CC4-5D6E-409C-BE32-E72D297353CC}">
              <c16:uniqueId val="{00000002-0BF6-9140-AAE7-24DF94385E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26738512"/>
        <c:axId val="-2026816944"/>
      </c:barChart>
      <c:catAx>
        <c:axId val="-2026738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CE2830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-2026816944"/>
        <c:crosses val="autoZero"/>
        <c:auto val="1"/>
        <c:lblAlgn val="ctr"/>
        <c:lblOffset val="100"/>
        <c:noMultiLvlLbl val="0"/>
      </c:catAx>
      <c:valAx>
        <c:axId val="-2026816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rgbClr val="2C3744"/>
              </a:solidFill>
              <a:prstDash val="solid"/>
              <a:round/>
            </a:ln>
            <a:effectLst/>
          </c:spPr>
        </c:majorGridlines>
        <c:numFmt formatCode="&quot;$&quot;#,##0.00" sourceLinked="1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CE2830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-2026738512"/>
        <c:crosses val="autoZero"/>
        <c:crossBetween val="between"/>
      </c:valAx>
      <c:spPr>
        <a:noFill/>
        <a:ln>
          <a:solidFill>
            <a:srgbClr val="2C3744"/>
          </a:solidFill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CE2830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delete val="1"/>
      </c:legendEntry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8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media/image1.jp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BBE3CA-2E05-D643-8B76-5B0B4AEBF51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52D6F-7B53-6E46-80E3-113F9A00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017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52D6F-7B53-6E46-80E3-113F9A00935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92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3B4D3-0583-DD4D-BB1E-57E375E37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CFD76-5B36-6149-8DE8-7A9CEDBB24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D2BAD-31E7-C744-B6CE-5E36822CF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1C5CF-A551-0843-B236-C1A6BE31B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9667A-D6D1-8F45-867A-F01DC6134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560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EFFE6-0C10-184E-8C94-407D2C3D6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67DA08-6FE2-6149-B47C-33810590C6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511F0-02EF-164E-B1DF-742F974D0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2D421-4712-6646-8ABF-DFCEFA8EC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CC5F9-2DED-AF4B-B7D2-95611A331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630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D5471B-352D-0D45-B43C-395E20A25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D33BF-DA06-F64B-8B4E-30558BF6A9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AFC18-CAE9-3C4F-85F8-1CF27E2DA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2BD0E-8222-2F4C-8598-638922D28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000F0-345C-134E-BF8A-E904593A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38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C5E90-E16E-4241-98E4-8EE69CE22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8087E-CBB6-FA4E-B528-6109D17DB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08A8F-6280-8848-8939-5B5BF62AC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A380F-4CF0-974D-9373-156E0394B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86ED6-1B66-9A46-BF79-A2616A47E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493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49E65-F4DF-4C4E-A9D6-AC08A4D54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CDC04A-1B77-A549-B51B-0727F598C8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103E3-F30C-8B4F-B1ED-39C4033B5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F74F5-85A5-7346-8B61-30529855B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618E9-608E-CD44-B5C9-02BFC4D38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080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A163B-2AF2-4E44-A84E-B94EDB65D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77A03-0C23-0641-8A3B-B0D08073CC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E274A8-73FC-BA4D-A60F-316FAE9DC6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503C80-7AE1-D448-AE92-44185C298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871C50-C791-0842-8DF6-097FF4A75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1D4A93-CB3A-AC47-8687-D3270CE7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0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CA8AC-4F37-2A4B-BE69-ED406AED7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D4E7E-FA49-CE42-BFA1-55636BD4C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86580B-9DDA-D340-9145-A5A4CAB28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C30274-6496-C348-BE95-7FD8F3CEF6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655124-E7ED-A24E-94AC-3899035FC1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D35439-BBE9-224B-A3F3-D258C42A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58CB28-B8AD-5E47-8C16-C776E9011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7F6F29-A299-3C46-8D1F-EFBF3B5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55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D7E4F-C36F-2841-8E22-955F8C853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A38FF-D1ED-0946-AF06-4A3E78C28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D67A3F-208C-7C48-818A-54E590D94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E78378-6EE6-8148-9A80-AA0B1CF6D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1D1C71-EAB7-7A4D-9115-0CE098884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D1CD6F-B782-D741-AF76-01D2F678F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F6B1D-B8EE-A24A-BF01-0A6B3A6DC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76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DD5A3-7372-2C40-8DD4-5A2FAFCD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4D717-354B-D744-A009-DB7E0D7DB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90F40C-ACD2-804A-B096-E4D6CE39C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74606-928F-7A40-90EB-9EB146FCF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9B3AB6-411F-6D41-B991-C32806911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685FC-E600-9347-8C52-7447B4DFE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82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E4A3C-9905-FB43-B5B4-89C5C061C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17BEC8-5B2F-D147-8D72-EFE9454C34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2FE457-C2B0-7D48-A1B5-0CA184968B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BABBB-5A45-3341-A166-8006EA53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046669-ADCD-FF4B-9D32-826E46880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2E5C45-6CCA-B147-81AB-357374659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12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634554-277D-3F43-B373-63360A946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0A1A8F-4ABB-FE47-A12B-AB763BD76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674C9-C5DC-8644-B543-A77022C154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6B252-F185-104F-8D3B-937480317A92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18694-FDD6-0C4A-A7D1-E148A4E843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BD4D35-1312-6F41-8864-7385616BD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0EB0E-1EEB-0746-9AC4-3F6349744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243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4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E11128-5537-684B-A1F5-3E885CDC5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26077" y="-1585500"/>
            <a:ext cx="14118077" cy="9402639"/>
          </a:xfrm>
          <a:prstGeom prst="rect">
            <a:avLst/>
          </a:prstGeom>
        </p:spPr>
      </p:pic>
      <p:sp>
        <p:nvSpPr>
          <p:cNvPr id="8" name="Parallelogram 7">
            <a:extLst>
              <a:ext uri="{FF2B5EF4-FFF2-40B4-BE49-F238E27FC236}">
                <a16:creationId xmlns:a16="http://schemas.microsoft.com/office/drawing/2014/main" id="{528B450E-BC3D-5744-844C-286B1BE08D78}"/>
              </a:ext>
            </a:extLst>
          </p:cNvPr>
          <p:cNvSpPr/>
          <p:nvPr/>
        </p:nvSpPr>
        <p:spPr>
          <a:xfrm>
            <a:off x="5930900" y="0"/>
            <a:ext cx="6261100" cy="6858000"/>
          </a:xfrm>
          <a:custGeom>
            <a:avLst/>
            <a:gdLst>
              <a:gd name="connsiteX0" fmla="*/ 0 w 7480300"/>
              <a:gd name="connsiteY0" fmla="*/ 6858000 h 6858000"/>
              <a:gd name="connsiteX1" fmla="*/ 1714500 w 7480300"/>
              <a:gd name="connsiteY1" fmla="*/ 0 h 6858000"/>
              <a:gd name="connsiteX2" fmla="*/ 7480300 w 7480300"/>
              <a:gd name="connsiteY2" fmla="*/ 0 h 6858000"/>
              <a:gd name="connsiteX3" fmla="*/ 5765800 w 7480300"/>
              <a:gd name="connsiteY3" fmla="*/ 6858000 h 6858000"/>
              <a:gd name="connsiteX4" fmla="*/ 0 w 7480300"/>
              <a:gd name="connsiteY4" fmla="*/ 6858000 h 6858000"/>
              <a:gd name="connsiteX0" fmla="*/ 0 w 7480300"/>
              <a:gd name="connsiteY0" fmla="*/ 6858000 h 6858000"/>
              <a:gd name="connsiteX1" fmla="*/ 723900 w 7480300"/>
              <a:gd name="connsiteY1" fmla="*/ 0 h 6858000"/>
              <a:gd name="connsiteX2" fmla="*/ 7480300 w 7480300"/>
              <a:gd name="connsiteY2" fmla="*/ 0 h 6858000"/>
              <a:gd name="connsiteX3" fmla="*/ 5765800 w 7480300"/>
              <a:gd name="connsiteY3" fmla="*/ 6858000 h 6858000"/>
              <a:gd name="connsiteX4" fmla="*/ 0 w 7480300"/>
              <a:gd name="connsiteY4" fmla="*/ 6858000 h 6858000"/>
              <a:gd name="connsiteX0" fmla="*/ 0 w 8940800"/>
              <a:gd name="connsiteY0" fmla="*/ 6858000 h 6858000"/>
              <a:gd name="connsiteX1" fmla="*/ 2184400 w 8940800"/>
              <a:gd name="connsiteY1" fmla="*/ 0 h 6858000"/>
              <a:gd name="connsiteX2" fmla="*/ 8940800 w 8940800"/>
              <a:gd name="connsiteY2" fmla="*/ 0 h 6858000"/>
              <a:gd name="connsiteX3" fmla="*/ 7226300 w 8940800"/>
              <a:gd name="connsiteY3" fmla="*/ 6858000 h 6858000"/>
              <a:gd name="connsiteX4" fmla="*/ 0 w 8940800"/>
              <a:gd name="connsiteY4" fmla="*/ 6858000 h 6858000"/>
              <a:gd name="connsiteX0" fmla="*/ 0 w 8940800"/>
              <a:gd name="connsiteY0" fmla="*/ 6858000 h 6858000"/>
              <a:gd name="connsiteX1" fmla="*/ 2184400 w 8940800"/>
              <a:gd name="connsiteY1" fmla="*/ 0 h 6858000"/>
              <a:gd name="connsiteX2" fmla="*/ 8940800 w 8940800"/>
              <a:gd name="connsiteY2" fmla="*/ 0 h 6858000"/>
              <a:gd name="connsiteX3" fmla="*/ 8940800 w 8940800"/>
              <a:gd name="connsiteY3" fmla="*/ 6858000 h 6858000"/>
              <a:gd name="connsiteX4" fmla="*/ 0 w 8940800"/>
              <a:gd name="connsiteY4" fmla="*/ 6858000 h 6858000"/>
              <a:gd name="connsiteX0" fmla="*/ 0 w 8940800"/>
              <a:gd name="connsiteY0" fmla="*/ 6858000 h 6858000"/>
              <a:gd name="connsiteX1" fmla="*/ 5486400 w 8940800"/>
              <a:gd name="connsiteY1" fmla="*/ 12700 h 6858000"/>
              <a:gd name="connsiteX2" fmla="*/ 8940800 w 8940800"/>
              <a:gd name="connsiteY2" fmla="*/ 0 h 6858000"/>
              <a:gd name="connsiteX3" fmla="*/ 8940800 w 8940800"/>
              <a:gd name="connsiteY3" fmla="*/ 6858000 h 6858000"/>
              <a:gd name="connsiteX4" fmla="*/ 0 w 8940800"/>
              <a:gd name="connsiteY4" fmla="*/ 6858000 h 6858000"/>
              <a:gd name="connsiteX0" fmla="*/ 0 w 5956300"/>
              <a:gd name="connsiteY0" fmla="*/ 6858000 h 6858000"/>
              <a:gd name="connsiteX1" fmla="*/ 2501900 w 5956300"/>
              <a:gd name="connsiteY1" fmla="*/ 12700 h 6858000"/>
              <a:gd name="connsiteX2" fmla="*/ 5956300 w 5956300"/>
              <a:gd name="connsiteY2" fmla="*/ 0 h 6858000"/>
              <a:gd name="connsiteX3" fmla="*/ 5956300 w 5956300"/>
              <a:gd name="connsiteY3" fmla="*/ 6858000 h 6858000"/>
              <a:gd name="connsiteX4" fmla="*/ 0 w 5956300"/>
              <a:gd name="connsiteY4" fmla="*/ 6858000 h 6858000"/>
              <a:gd name="connsiteX0" fmla="*/ 0 w 5956300"/>
              <a:gd name="connsiteY0" fmla="*/ 6858000 h 6858000"/>
              <a:gd name="connsiteX1" fmla="*/ 2463800 w 5956300"/>
              <a:gd name="connsiteY1" fmla="*/ 0 h 6858000"/>
              <a:gd name="connsiteX2" fmla="*/ 5956300 w 5956300"/>
              <a:gd name="connsiteY2" fmla="*/ 0 h 6858000"/>
              <a:gd name="connsiteX3" fmla="*/ 5956300 w 5956300"/>
              <a:gd name="connsiteY3" fmla="*/ 6858000 h 6858000"/>
              <a:gd name="connsiteX4" fmla="*/ 0 w 59563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56300" h="6858000">
                <a:moveTo>
                  <a:pt x="0" y="6858000"/>
                </a:moveTo>
                <a:lnTo>
                  <a:pt x="2463800" y="0"/>
                </a:lnTo>
                <a:lnTo>
                  <a:pt x="5956300" y="0"/>
                </a:lnTo>
                <a:lnTo>
                  <a:pt x="59563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455A5E97-D9ED-164D-A20B-FAA610E94437}"/>
              </a:ext>
            </a:extLst>
          </p:cNvPr>
          <p:cNvSpPr/>
          <p:nvPr/>
        </p:nvSpPr>
        <p:spPr>
          <a:xfrm>
            <a:off x="5905500" y="-12700"/>
            <a:ext cx="2628900" cy="6997700"/>
          </a:xfrm>
          <a:custGeom>
            <a:avLst/>
            <a:gdLst>
              <a:gd name="connsiteX0" fmla="*/ 0 w 3784600"/>
              <a:gd name="connsiteY0" fmla="*/ 6858000 h 6858000"/>
              <a:gd name="connsiteX1" fmla="*/ 946150 w 3784600"/>
              <a:gd name="connsiteY1" fmla="*/ 0 h 6858000"/>
              <a:gd name="connsiteX2" fmla="*/ 3784600 w 3784600"/>
              <a:gd name="connsiteY2" fmla="*/ 0 h 6858000"/>
              <a:gd name="connsiteX3" fmla="*/ 2838450 w 3784600"/>
              <a:gd name="connsiteY3" fmla="*/ 6858000 h 6858000"/>
              <a:gd name="connsiteX4" fmla="*/ 0 w 3784600"/>
              <a:gd name="connsiteY4" fmla="*/ 6858000 h 6858000"/>
              <a:gd name="connsiteX0" fmla="*/ 0 w 5676900"/>
              <a:gd name="connsiteY0" fmla="*/ 6858000 h 6858000"/>
              <a:gd name="connsiteX1" fmla="*/ 946150 w 5676900"/>
              <a:gd name="connsiteY1" fmla="*/ 0 h 6858000"/>
              <a:gd name="connsiteX2" fmla="*/ 5676900 w 5676900"/>
              <a:gd name="connsiteY2" fmla="*/ 25400 h 6858000"/>
              <a:gd name="connsiteX3" fmla="*/ 2838450 w 5676900"/>
              <a:gd name="connsiteY3" fmla="*/ 6858000 h 6858000"/>
              <a:gd name="connsiteX4" fmla="*/ 0 w 5676900"/>
              <a:gd name="connsiteY4" fmla="*/ 6858000 h 6858000"/>
              <a:gd name="connsiteX0" fmla="*/ 0 w 5676900"/>
              <a:gd name="connsiteY0" fmla="*/ 6858000 h 6870700"/>
              <a:gd name="connsiteX1" fmla="*/ 946150 w 5676900"/>
              <a:gd name="connsiteY1" fmla="*/ 0 h 6870700"/>
              <a:gd name="connsiteX2" fmla="*/ 5676900 w 5676900"/>
              <a:gd name="connsiteY2" fmla="*/ 25400 h 6870700"/>
              <a:gd name="connsiteX3" fmla="*/ 3117850 w 5676900"/>
              <a:gd name="connsiteY3" fmla="*/ 6870700 h 6870700"/>
              <a:gd name="connsiteX4" fmla="*/ 0 w 5676900"/>
              <a:gd name="connsiteY4" fmla="*/ 6858000 h 6870700"/>
              <a:gd name="connsiteX0" fmla="*/ 1962150 w 4730750"/>
              <a:gd name="connsiteY0" fmla="*/ 6896100 h 6896100"/>
              <a:gd name="connsiteX1" fmla="*/ 0 w 4730750"/>
              <a:gd name="connsiteY1" fmla="*/ 0 h 6896100"/>
              <a:gd name="connsiteX2" fmla="*/ 4730750 w 4730750"/>
              <a:gd name="connsiteY2" fmla="*/ 25400 h 6896100"/>
              <a:gd name="connsiteX3" fmla="*/ 2171700 w 4730750"/>
              <a:gd name="connsiteY3" fmla="*/ 6870700 h 6896100"/>
              <a:gd name="connsiteX4" fmla="*/ 1962150 w 4730750"/>
              <a:gd name="connsiteY4" fmla="*/ 6896100 h 6896100"/>
              <a:gd name="connsiteX0" fmla="*/ 0 w 2768600"/>
              <a:gd name="connsiteY0" fmla="*/ 6870700 h 6870700"/>
              <a:gd name="connsiteX1" fmla="*/ 1847850 w 2768600"/>
              <a:gd name="connsiteY1" fmla="*/ 12700 h 6870700"/>
              <a:gd name="connsiteX2" fmla="*/ 2768600 w 2768600"/>
              <a:gd name="connsiteY2" fmla="*/ 0 h 6870700"/>
              <a:gd name="connsiteX3" fmla="*/ 209550 w 2768600"/>
              <a:gd name="connsiteY3" fmla="*/ 6845300 h 6870700"/>
              <a:gd name="connsiteX4" fmla="*/ 0 w 2768600"/>
              <a:gd name="connsiteY4" fmla="*/ 6870700 h 6870700"/>
              <a:gd name="connsiteX0" fmla="*/ 0 w 2768600"/>
              <a:gd name="connsiteY0" fmla="*/ 6908800 h 6908800"/>
              <a:gd name="connsiteX1" fmla="*/ 1860550 w 2768600"/>
              <a:gd name="connsiteY1" fmla="*/ 0 h 6908800"/>
              <a:gd name="connsiteX2" fmla="*/ 2768600 w 2768600"/>
              <a:gd name="connsiteY2" fmla="*/ 38100 h 6908800"/>
              <a:gd name="connsiteX3" fmla="*/ 209550 w 2768600"/>
              <a:gd name="connsiteY3" fmla="*/ 6883400 h 6908800"/>
              <a:gd name="connsiteX4" fmla="*/ 0 w 2768600"/>
              <a:gd name="connsiteY4" fmla="*/ 6908800 h 6908800"/>
              <a:gd name="connsiteX0" fmla="*/ 0 w 2806700"/>
              <a:gd name="connsiteY0" fmla="*/ 6908800 h 6908800"/>
              <a:gd name="connsiteX1" fmla="*/ 1860550 w 2806700"/>
              <a:gd name="connsiteY1" fmla="*/ 0 h 6908800"/>
              <a:gd name="connsiteX2" fmla="*/ 2806700 w 2806700"/>
              <a:gd name="connsiteY2" fmla="*/ 0 h 6908800"/>
              <a:gd name="connsiteX3" fmla="*/ 209550 w 2806700"/>
              <a:gd name="connsiteY3" fmla="*/ 6883400 h 6908800"/>
              <a:gd name="connsiteX4" fmla="*/ 0 w 28067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31750 w 2628900"/>
              <a:gd name="connsiteY3" fmla="*/ 6883400 h 6908800"/>
              <a:gd name="connsiteX4" fmla="*/ 0 w 2628900"/>
              <a:gd name="connsiteY4" fmla="*/ 6908800 h 690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8900" h="6908800">
                <a:moveTo>
                  <a:pt x="0" y="6908800"/>
                </a:moveTo>
                <a:lnTo>
                  <a:pt x="1682750" y="0"/>
                </a:lnTo>
                <a:lnTo>
                  <a:pt x="2628900" y="0"/>
                </a:lnTo>
                <a:lnTo>
                  <a:pt x="31750" y="6883400"/>
                </a:lnTo>
                <a:lnTo>
                  <a:pt x="0" y="6908800"/>
                </a:lnTo>
                <a:close/>
              </a:path>
            </a:pathLst>
          </a:custGeom>
          <a:solidFill>
            <a:srgbClr val="CE283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056E8E-2975-9341-A300-26D35F823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177" y="3828586"/>
            <a:ext cx="4934507" cy="3508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60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BBB676-25F1-D046-A5EB-EE17379A1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5252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544F24-3E32-984A-9EDA-EE3BF6676AED}"/>
              </a:ext>
            </a:extLst>
          </p:cNvPr>
          <p:cNvSpPr/>
          <p:nvPr/>
        </p:nvSpPr>
        <p:spPr>
          <a:xfrm>
            <a:off x="326571" y="0"/>
            <a:ext cx="7474858" cy="6858000"/>
          </a:xfrm>
          <a:prstGeom prst="rect">
            <a:avLst/>
          </a:prstGeom>
          <a:solidFill>
            <a:srgbClr val="CE283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4514F0-A20F-5244-9B8B-D7369DB4E0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4433" y="1582994"/>
            <a:ext cx="7033481" cy="41616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962977-55A5-8549-BB9C-B9B0934649CF}"/>
              </a:ext>
            </a:extLst>
          </p:cNvPr>
          <p:cNvSpPr txBox="1"/>
          <p:nvPr/>
        </p:nvSpPr>
        <p:spPr>
          <a:xfrm>
            <a:off x="757084" y="-179909"/>
            <a:ext cx="101021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 dirty="0">
                <a:solidFill>
                  <a:schemeClr val="bg1"/>
                </a:solidFill>
                <a:latin typeface="Century Gothic" panose="020B0502020202020204" pitchFamily="34" charset="0"/>
              </a:rPr>
              <a:t>9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C107743-D55D-604C-9CFD-67422F6B29BF}"/>
              </a:ext>
            </a:extLst>
          </p:cNvPr>
          <p:cNvGrpSpPr/>
          <p:nvPr/>
        </p:nvGrpSpPr>
        <p:grpSpPr>
          <a:xfrm>
            <a:off x="1714923" y="325577"/>
            <a:ext cx="5452134" cy="851076"/>
            <a:chOff x="1714923" y="212506"/>
            <a:chExt cx="5452134" cy="85107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194BEF-729A-1244-B40E-8DB4B13E2E26}"/>
                </a:ext>
              </a:extLst>
            </p:cNvPr>
            <p:cNvSpPr txBox="1"/>
            <p:nvPr/>
          </p:nvSpPr>
          <p:spPr>
            <a:xfrm>
              <a:off x="1714923" y="212506"/>
              <a:ext cx="545213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OFFICE LOCATIONS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949D6EE-4CE0-734B-ABB7-42379B62D9E3}"/>
                </a:ext>
              </a:extLst>
            </p:cNvPr>
            <p:cNvCxnSpPr>
              <a:cxnSpLocks/>
            </p:cNvCxnSpPr>
            <p:nvPr/>
          </p:nvCxnSpPr>
          <p:spPr>
            <a:xfrm>
              <a:off x="1875451" y="1063582"/>
              <a:ext cx="5075955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0800981-1D9D-864F-962F-3E272FF911B5}"/>
              </a:ext>
            </a:extLst>
          </p:cNvPr>
          <p:cNvSpPr txBox="1"/>
          <p:nvPr/>
        </p:nvSpPr>
        <p:spPr>
          <a:xfrm>
            <a:off x="2724947" y="6344820"/>
            <a:ext cx="2632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LICENSED IN 38 STATES</a:t>
            </a:r>
          </a:p>
        </p:txBody>
      </p:sp>
    </p:spTree>
    <p:extLst>
      <p:ext uri="{BB962C8B-B14F-4D97-AF65-F5344CB8AC3E}">
        <p14:creationId xmlns:p14="http://schemas.microsoft.com/office/powerpoint/2010/main" val="4019614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ECC4F7-71E4-5B43-9001-CE1179203817}"/>
              </a:ext>
            </a:extLst>
          </p:cNvPr>
          <p:cNvSpPr/>
          <p:nvPr/>
        </p:nvSpPr>
        <p:spPr>
          <a:xfrm>
            <a:off x="428756" y="2317956"/>
            <a:ext cx="4471571" cy="2694040"/>
          </a:xfrm>
          <a:prstGeom prst="rect">
            <a:avLst/>
          </a:prstGeom>
          <a:solidFill>
            <a:srgbClr val="CE283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1F72B3-334F-1649-B12F-A5AFFAC26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23" y="1096297"/>
            <a:ext cx="5761703" cy="57617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EBFCCBA-65D9-6D40-9E2D-D7B6EFE1413A}"/>
              </a:ext>
            </a:extLst>
          </p:cNvPr>
          <p:cNvSpPr txBox="1"/>
          <p:nvPr/>
        </p:nvSpPr>
        <p:spPr>
          <a:xfrm>
            <a:off x="261205" y="1752601"/>
            <a:ext cx="43107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NUMBER OF EMPLOYEES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8CC881-68B1-8547-A260-704989EC2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481" y="2062614"/>
            <a:ext cx="6222763" cy="320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921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1">
            <a:extLst>
              <a:ext uri="{FF2B5EF4-FFF2-40B4-BE49-F238E27FC236}">
                <a16:creationId xmlns:a16="http://schemas.microsoft.com/office/drawing/2014/main" id="{AC456EDF-88DA-8E4E-98F0-03B337C36DF5}"/>
              </a:ext>
            </a:extLst>
          </p:cNvPr>
          <p:cNvSpPr/>
          <p:nvPr/>
        </p:nvSpPr>
        <p:spPr>
          <a:xfrm>
            <a:off x="12765743" y="0"/>
            <a:ext cx="1468894" cy="7004304"/>
          </a:xfrm>
          <a:custGeom>
            <a:avLst/>
            <a:gdLst>
              <a:gd name="connsiteX0" fmla="*/ 0 w 554494"/>
              <a:gd name="connsiteY0" fmla="*/ 0 h 6858000"/>
              <a:gd name="connsiteX1" fmla="*/ 554494 w 554494"/>
              <a:gd name="connsiteY1" fmla="*/ 0 h 6858000"/>
              <a:gd name="connsiteX2" fmla="*/ 554494 w 554494"/>
              <a:gd name="connsiteY2" fmla="*/ 6858000 h 6858000"/>
              <a:gd name="connsiteX3" fmla="*/ 0 w 554494"/>
              <a:gd name="connsiteY3" fmla="*/ 6858000 h 6858000"/>
              <a:gd name="connsiteX4" fmla="*/ 0 w 554494"/>
              <a:gd name="connsiteY4" fmla="*/ 0 h 6858000"/>
              <a:gd name="connsiteX0" fmla="*/ 0 w 1459750"/>
              <a:gd name="connsiteY0" fmla="*/ 0 h 6858000"/>
              <a:gd name="connsiteX1" fmla="*/ 1459750 w 1459750"/>
              <a:gd name="connsiteY1" fmla="*/ 0 h 6858000"/>
              <a:gd name="connsiteX2" fmla="*/ 554494 w 1459750"/>
              <a:gd name="connsiteY2" fmla="*/ 6858000 h 6858000"/>
              <a:gd name="connsiteX3" fmla="*/ 0 w 1459750"/>
              <a:gd name="connsiteY3" fmla="*/ 6858000 h 6858000"/>
              <a:gd name="connsiteX4" fmla="*/ 0 w 1459750"/>
              <a:gd name="connsiteY4" fmla="*/ 0 h 6858000"/>
              <a:gd name="connsiteX0" fmla="*/ 201168 w 1459750"/>
              <a:gd name="connsiteY0" fmla="*/ 9144 h 6858000"/>
              <a:gd name="connsiteX1" fmla="*/ 1459750 w 1459750"/>
              <a:gd name="connsiteY1" fmla="*/ 0 h 6858000"/>
              <a:gd name="connsiteX2" fmla="*/ 554494 w 1459750"/>
              <a:gd name="connsiteY2" fmla="*/ 6858000 h 6858000"/>
              <a:gd name="connsiteX3" fmla="*/ 0 w 1459750"/>
              <a:gd name="connsiteY3" fmla="*/ 6858000 h 6858000"/>
              <a:gd name="connsiteX4" fmla="*/ 201168 w 1459750"/>
              <a:gd name="connsiteY4" fmla="*/ 9144 h 6858000"/>
              <a:gd name="connsiteX0" fmla="*/ 182880 w 1459750"/>
              <a:gd name="connsiteY0" fmla="*/ 0 h 6986016"/>
              <a:gd name="connsiteX1" fmla="*/ 1459750 w 1459750"/>
              <a:gd name="connsiteY1" fmla="*/ 128016 h 6986016"/>
              <a:gd name="connsiteX2" fmla="*/ 554494 w 1459750"/>
              <a:gd name="connsiteY2" fmla="*/ 6986016 h 6986016"/>
              <a:gd name="connsiteX3" fmla="*/ 0 w 1459750"/>
              <a:gd name="connsiteY3" fmla="*/ 6986016 h 6986016"/>
              <a:gd name="connsiteX4" fmla="*/ 182880 w 1459750"/>
              <a:gd name="connsiteY4" fmla="*/ 0 h 6986016"/>
              <a:gd name="connsiteX0" fmla="*/ 182880 w 1468894"/>
              <a:gd name="connsiteY0" fmla="*/ 18288 h 7004304"/>
              <a:gd name="connsiteX1" fmla="*/ 1468894 w 1468894"/>
              <a:gd name="connsiteY1" fmla="*/ 0 h 7004304"/>
              <a:gd name="connsiteX2" fmla="*/ 554494 w 1468894"/>
              <a:gd name="connsiteY2" fmla="*/ 7004304 h 7004304"/>
              <a:gd name="connsiteX3" fmla="*/ 0 w 1468894"/>
              <a:gd name="connsiteY3" fmla="*/ 7004304 h 7004304"/>
              <a:gd name="connsiteX4" fmla="*/ 182880 w 1468894"/>
              <a:gd name="connsiteY4" fmla="*/ 18288 h 7004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8894" h="7004304">
                <a:moveTo>
                  <a:pt x="182880" y="18288"/>
                </a:moveTo>
                <a:lnTo>
                  <a:pt x="1468894" y="0"/>
                </a:lnTo>
                <a:lnTo>
                  <a:pt x="554494" y="7004304"/>
                </a:lnTo>
                <a:lnTo>
                  <a:pt x="0" y="7004304"/>
                </a:lnTo>
                <a:lnTo>
                  <a:pt x="182880" y="182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474362-AE06-8C41-A2C4-1ACF027F3119}"/>
              </a:ext>
            </a:extLst>
          </p:cNvPr>
          <p:cNvSpPr txBox="1"/>
          <p:nvPr/>
        </p:nvSpPr>
        <p:spPr>
          <a:xfrm>
            <a:off x="453169" y="951798"/>
            <a:ext cx="28953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OUR GROWTH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C5A45AB-975A-F140-9213-934F790149DE}"/>
              </a:ext>
            </a:extLst>
          </p:cNvPr>
          <p:cNvGrpSpPr/>
          <p:nvPr/>
        </p:nvGrpSpPr>
        <p:grpSpPr>
          <a:xfrm>
            <a:off x="305251" y="2160192"/>
            <a:ext cx="11738829" cy="4344183"/>
            <a:chOff x="3384964" y="3011715"/>
            <a:chExt cx="9869845" cy="365252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77765D9-AA00-EC42-87F1-11474C7D1A05}"/>
                </a:ext>
              </a:extLst>
            </p:cNvPr>
            <p:cNvSpPr/>
            <p:nvPr/>
          </p:nvSpPr>
          <p:spPr>
            <a:xfrm>
              <a:off x="3384964" y="3011715"/>
              <a:ext cx="5284841" cy="3652529"/>
            </a:xfrm>
            <a:prstGeom prst="rect">
              <a:avLst/>
            </a:prstGeom>
            <a:solidFill>
              <a:schemeClr val="bg1">
                <a:alpha val="77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a:endParaRPr>
            </a:p>
          </p:txBody>
        </p:sp>
        <p:graphicFrame>
          <p:nvGraphicFramePr>
            <p:cNvPr id="5" name="Chart 4">
              <a:extLst>
                <a:ext uri="{FF2B5EF4-FFF2-40B4-BE49-F238E27FC236}">
                  <a16:creationId xmlns:a16="http://schemas.microsoft.com/office/drawing/2014/main" id="{9F3AA3EE-0A94-EC46-92E6-12B929DF4DC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625417902"/>
                </p:ext>
              </p:extLst>
            </p:nvPr>
          </p:nvGraphicFramePr>
          <p:xfrm>
            <a:off x="3404348" y="3102641"/>
            <a:ext cx="9850461" cy="35103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</p:grpSp>
      <p:sp>
        <p:nvSpPr>
          <p:cNvPr id="10" name="Parallelogram 15">
            <a:extLst>
              <a:ext uri="{FF2B5EF4-FFF2-40B4-BE49-F238E27FC236}">
                <a16:creationId xmlns:a16="http://schemas.microsoft.com/office/drawing/2014/main" id="{7C387FF5-FC05-B941-8150-FBAB882BB26F}"/>
              </a:ext>
            </a:extLst>
          </p:cNvPr>
          <p:cNvSpPr/>
          <p:nvPr/>
        </p:nvSpPr>
        <p:spPr>
          <a:xfrm>
            <a:off x="13301950" y="146304"/>
            <a:ext cx="1435100" cy="6870700"/>
          </a:xfrm>
          <a:custGeom>
            <a:avLst/>
            <a:gdLst>
              <a:gd name="connsiteX0" fmla="*/ 0 w 3784600"/>
              <a:gd name="connsiteY0" fmla="*/ 6858000 h 6858000"/>
              <a:gd name="connsiteX1" fmla="*/ 946150 w 3784600"/>
              <a:gd name="connsiteY1" fmla="*/ 0 h 6858000"/>
              <a:gd name="connsiteX2" fmla="*/ 3784600 w 3784600"/>
              <a:gd name="connsiteY2" fmla="*/ 0 h 6858000"/>
              <a:gd name="connsiteX3" fmla="*/ 2838450 w 3784600"/>
              <a:gd name="connsiteY3" fmla="*/ 6858000 h 6858000"/>
              <a:gd name="connsiteX4" fmla="*/ 0 w 3784600"/>
              <a:gd name="connsiteY4" fmla="*/ 6858000 h 6858000"/>
              <a:gd name="connsiteX0" fmla="*/ 0 w 5676900"/>
              <a:gd name="connsiteY0" fmla="*/ 6858000 h 6858000"/>
              <a:gd name="connsiteX1" fmla="*/ 946150 w 5676900"/>
              <a:gd name="connsiteY1" fmla="*/ 0 h 6858000"/>
              <a:gd name="connsiteX2" fmla="*/ 5676900 w 5676900"/>
              <a:gd name="connsiteY2" fmla="*/ 25400 h 6858000"/>
              <a:gd name="connsiteX3" fmla="*/ 2838450 w 5676900"/>
              <a:gd name="connsiteY3" fmla="*/ 6858000 h 6858000"/>
              <a:gd name="connsiteX4" fmla="*/ 0 w 5676900"/>
              <a:gd name="connsiteY4" fmla="*/ 6858000 h 6858000"/>
              <a:gd name="connsiteX0" fmla="*/ 0 w 5676900"/>
              <a:gd name="connsiteY0" fmla="*/ 6858000 h 6870700"/>
              <a:gd name="connsiteX1" fmla="*/ 946150 w 5676900"/>
              <a:gd name="connsiteY1" fmla="*/ 0 h 6870700"/>
              <a:gd name="connsiteX2" fmla="*/ 5676900 w 5676900"/>
              <a:gd name="connsiteY2" fmla="*/ 25400 h 6870700"/>
              <a:gd name="connsiteX3" fmla="*/ 3117850 w 5676900"/>
              <a:gd name="connsiteY3" fmla="*/ 6870700 h 6870700"/>
              <a:gd name="connsiteX4" fmla="*/ 0 w 5676900"/>
              <a:gd name="connsiteY4" fmla="*/ 6858000 h 6870700"/>
              <a:gd name="connsiteX0" fmla="*/ 1962150 w 4730750"/>
              <a:gd name="connsiteY0" fmla="*/ 6896100 h 6896100"/>
              <a:gd name="connsiteX1" fmla="*/ 0 w 4730750"/>
              <a:gd name="connsiteY1" fmla="*/ 0 h 6896100"/>
              <a:gd name="connsiteX2" fmla="*/ 4730750 w 4730750"/>
              <a:gd name="connsiteY2" fmla="*/ 25400 h 6896100"/>
              <a:gd name="connsiteX3" fmla="*/ 2171700 w 4730750"/>
              <a:gd name="connsiteY3" fmla="*/ 6870700 h 6896100"/>
              <a:gd name="connsiteX4" fmla="*/ 1962150 w 4730750"/>
              <a:gd name="connsiteY4" fmla="*/ 6896100 h 6896100"/>
              <a:gd name="connsiteX0" fmla="*/ 0 w 2768600"/>
              <a:gd name="connsiteY0" fmla="*/ 6870700 h 6870700"/>
              <a:gd name="connsiteX1" fmla="*/ 1847850 w 2768600"/>
              <a:gd name="connsiteY1" fmla="*/ 12700 h 6870700"/>
              <a:gd name="connsiteX2" fmla="*/ 2768600 w 2768600"/>
              <a:gd name="connsiteY2" fmla="*/ 0 h 6870700"/>
              <a:gd name="connsiteX3" fmla="*/ 209550 w 2768600"/>
              <a:gd name="connsiteY3" fmla="*/ 6845300 h 6870700"/>
              <a:gd name="connsiteX4" fmla="*/ 0 w 2768600"/>
              <a:gd name="connsiteY4" fmla="*/ 6870700 h 6870700"/>
              <a:gd name="connsiteX0" fmla="*/ 0 w 2768600"/>
              <a:gd name="connsiteY0" fmla="*/ 6908800 h 6908800"/>
              <a:gd name="connsiteX1" fmla="*/ 1860550 w 2768600"/>
              <a:gd name="connsiteY1" fmla="*/ 0 h 6908800"/>
              <a:gd name="connsiteX2" fmla="*/ 2768600 w 2768600"/>
              <a:gd name="connsiteY2" fmla="*/ 38100 h 6908800"/>
              <a:gd name="connsiteX3" fmla="*/ 209550 w 2768600"/>
              <a:gd name="connsiteY3" fmla="*/ 6883400 h 6908800"/>
              <a:gd name="connsiteX4" fmla="*/ 0 w 2768600"/>
              <a:gd name="connsiteY4" fmla="*/ 6908800 h 6908800"/>
              <a:gd name="connsiteX0" fmla="*/ 0 w 2806700"/>
              <a:gd name="connsiteY0" fmla="*/ 6908800 h 6908800"/>
              <a:gd name="connsiteX1" fmla="*/ 1860550 w 2806700"/>
              <a:gd name="connsiteY1" fmla="*/ 0 h 6908800"/>
              <a:gd name="connsiteX2" fmla="*/ 2806700 w 2806700"/>
              <a:gd name="connsiteY2" fmla="*/ 0 h 6908800"/>
              <a:gd name="connsiteX3" fmla="*/ 209550 w 2806700"/>
              <a:gd name="connsiteY3" fmla="*/ 6883400 h 6908800"/>
              <a:gd name="connsiteX4" fmla="*/ 0 w 28067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31750 w 2628900"/>
              <a:gd name="connsiteY3" fmla="*/ 6883400 h 6908800"/>
              <a:gd name="connsiteX4" fmla="*/ 0 w 26289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882650 w 2628900"/>
              <a:gd name="connsiteY3" fmla="*/ 6833245 h 6908800"/>
              <a:gd name="connsiteX4" fmla="*/ 0 w 26289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1098550 w 2628900"/>
              <a:gd name="connsiteY3" fmla="*/ 6776821 h 6908800"/>
              <a:gd name="connsiteX4" fmla="*/ 0 w 2628900"/>
              <a:gd name="connsiteY4" fmla="*/ 6908800 h 6908800"/>
              <a:gd name="connsiteX0" fmla="*/ 0 w 1536700"/>
              <a:gd name="connsiteY0" fmla="*/ 6783413 h 6783413"/>
              <a:gd name="connsiteX1" fmla="*/ 590550 w 1536700"/>
              <a:gd name="connsiteY1" fmla="*/ 0 h 6783413"/>
              <a:gd name="connsiteX2" fmla="*/ 1536700 w 1536700"/>
              <a:gd name="connsiteY2" fmla="*/ 0 h 6783413"/>
              <a:gd name="connsiteX3" fmla="*/ 6350 w 1536700"/>
              <a:gd name="connsiteY3" fmla="*/ 6776821 h 6783413"/>
              <a:gd name="connsiteX4" fmla="*/ 0 w 1536700"/>
              <a:gd name="connsiteY4" fmla="*/ 6783413 h 6783413"/>
              <a:gd name="connsiteX0" fmla="*/ 0 w 1435100"/>
              <a:gd name="connsiteY0" fmla="*/ 6783413 h 6783413"/>
              <a:gd name="connsiteX1" fmla="*/ 590550 w 1435100"/>
              <a:gd name="connsiteY1" fmla="*/ 0 h 6783413"/>
              <a:gd name="connsiteX2" fmla="*/ 1435100 w 1435100"/>
              <a:gd name="connsiteY2" fmla="*/ 0 h 6783413"/>
              <a:gd name="connsiteX3" fmla="*/ 6350 w 1435100"/>
              <a:gd name="connsiteY3" fmla="*/ 6776821 h 6783413"/>
              <a:gd name="connsiteX4" fmla="*/ 0 w 1435100"/>
              <a:gd name="connsiteY4" fmla="*/ 6783413 h 6783413"/>
              <a:gd name="connsiteX0" fmla="*/ 0 w 1435100"/>
              <a:gd name="connsiteY0" fmla="*/ 6783413 h 6783413"/>
              <a:gd name="connsiteX1" fmla="*/ 901700 w 1435100"/>
              <a:gd name="connsiteY1" fmla="*/ 0 h 6783413"/>
              <a:gd name="connsiteX2" fmla="*/ 1435100 w 1435100"/>
              <a:gd name="connsiteY2" fmla="*/ 0 h 6783413"/>
              <a:gd name="connsiteX3" fmla="*/ 6350 w 1435100"/>
              <a:gd name="connsiteY3" fmla="*/ 6776821 h 6783413"/>
              <a:gd name="connsiteX4" fmla="*/ 0 w 1435100"/>
              <a:gd name="connsiteY4" fmla="*/ 6783413 h 678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5100" h="6783413">
                <a:moveTo>
                  <a:pt x="0" y="6783413"/>
                </a:moveTo>
                <a:lnTo>
                  <a:pt x="901700" y="0"/>
                </a:lnTo>
                <a:lnTo>
                  <a:pt x="1435100" y="0"/>
                </a:lnTo>
                <a:lnTo>
                  <a:pt x="6350" y="6776821"/>
                </a:lnTo>
                <a:lnTo>
                  <a:pt x="0" y="6783413"/>
                </a:lnTo>
                <a:close/>
              </a:path>
            </a:pathLst>
          </a:custGeom>
          <a:solidFill>
            <a:srgbClr val="CE283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9B79BF-086A-4F47-A014-0A05C97C7404}"/>
              </a:ext>
            </a:extLst>
          </p:cNvPr>
          <p:cNvSpPr/>
          <p:nvPr/>
        </p:nvSpPr>
        <p:spPr>
          <a:xfrm>
            <a:off x="453169" y="1636972"/>
            <a:ext cx="66848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 sz="1862" b="0" i="0" u="none" strike="noStrike" kern="1200" spc="0" baseline="0">
                <a:solidFill>
                  <a:prstClr val="black">
                    <a:lumMod val="8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700" spc="3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CROSSLAND ANNUAL REVENUES</a:t>
            </a:r>
          </a:p>
        </p:txBody>
      </p:sp>
    </p:spTree>
    <p:extLst>
      <p:ext uri="{BB962C8B-B14F-4D97-AF65-F5344CB8AC3E}">
        <p14:creationId xmlns:p14="http://schemas.microsoft.com/office/powerpoint/2010/main" val="3515284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854195-9788-2146-BD41-D40724AD3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99485" y="-1285692"/>
            <a:ext cx="16286587" cy="8832116"/>
          </a:xfrm>
          <a:prstGeom prst="rect">
            <a:avLst/>
          </a:prstGeom>
        </p:spPr>
      </p:pic>
      <p:sp>
        <p:nvSpPr>
          <p:cNvPr id="13" name="Parallelogram 7">
            <a:extLst>
              <a:ext uri="{FF2B5EF4-FFF2-40B4-BE49-F238E27FC236}">
                <a16:creationId xmlns:a16="http://schemas.microsoft.com/office/drawing/2014/main" id="{833BE0AE-7623-4547-A313-C3903B1E6FC6}"/>
              </a:ext>
            </a:extLst>
          </p:cNvPr>
          <p:cNvSpPr/>
          <p:nvPr/>
        </p:nvSpPr>
        <p:spPr>
          <a:xfrm>
            <a:off x="5905500" y="-113362"/>
            <a:ext cx="6381602" cy="7098362"/>
          </a:xfrm>
          <a:custGeom>
            <a:avLst/>
            <a:gdLst>
              <a:gd name="connsiteX0" fmla="*/ 0 w 7480300"/>
              <a:gd name="connsiteY0" fmla="*/ 6858000 h 6858000"/>
              <a:gd name="connsiteX1" fmla="*/ 1714500 w 7480300"/>
              <a:gd name="connsiteY1" fmla="*/ 0 h 6858000"/>
              <a:gd name="connsiteX2" fmla="*/ 7480300 w 7480300"/>
              <a:gd name="connsiteY2" fmla="*/ 0 h 6858000"/>
              <a:gd name="connsiteX3" fmla="*/ 5765800 w 7480300"/>
              <a:gd name="connsiteY3" fmla="*/ 6858000 h 6858000"/>
              <a:gd name="connsiteX4" fmla="*/ 0 w 7480300"/>
              <a:gd name="connsiteY4" fmla="*/ 6858000 h 6858000"/>
              <a:gd name="connsiteX0" fmla="*/ 0 w 7480300"/>
              <a:gd name="connsiteY0" fmla="*/ 6858000 h 6858000"/>
              <a:gd name="connsiteX1" fmla="*/ 723900 w 7480300"/>
              <a:gd name="connsiteY1" fmla="*/ 0 h 6858000"/>
              <a:gd name="connsiteX2" fmla="*/ 7480300 w 7480300"/>
              <a:gd name="connsiteY2" fmla="*/ 0 h 6858000"/>
              <a:gd name="connsiteX3" fmla="*/ 5765800 w 7480300"/>
              <a:gd name="connsiteY3" fmla="*/ 6858000 h 6858000"/>
              <a:gd name="connsiteX4" fmla="*/ 0 w 7480300"/>
              <a:gd name="connsiteY4" fmla="*/ 6858000 h 6858000"/>
              <a:gd name="connsiteX0" fmla="*/ 0 w 8940800"/>
              <a:gd name="connsiteY0" fmla="*/ 6858000 h 6858000"/>
              <a:gd name="connsiteX1" fmla="*/ 2184400 w 8940800"/>
              <a:gd name="connsiteY1" fmla="*/ 0 h 6858000"/>
              <a:gd name="connsiteX2" fmla="*/ 8940800 w 8940800"/>
              <a:gd name="connsiteY2" fmla="*/ 0 h 6858000"/>
              <a:gd name="connsiteX3" fmla="*/ 7226300 w 8940800"/>
              <a:gd name="connsiteY3" fmla="*/ 6858000 h 6858000"/>
              <a:gd name="connsiteX4" fmla="*/ 0 w 8940800"/>
              <a:gd name="connsiteY4" fmla="*/ 6858000 h 6858000"/>
              <a:gd name="connsiteX0" fmla="*/ 0 w 8940800"/>
              <a:gd name="connsiteY0" fmla="*/ 6858000 h 6858000"/>
              <a:gd name="connsiteX1" fmla="*/ 2184400 w 8940800"/>
              <a:gd name="connsiteY1" fmla="*/ 0 h 6858000"/>
              <a:gd name="connsiteX2" fmla="*/ 8940800 w 8940800"/>
              <a:gd name="connsiteY2" fmla="*/ 0 h 6858000"/>
              <a:gd name="connsiteX3" fmla="*/ 8940800 w 8940800"/>
              <a:gd name="connsiteY3" fmla="*/ 6858000 h 6858000"/>
              <a:gd name="connsiteX4" fmla="*/ 0 w 8940800"/>
              <a:gd name="connsiteY4" fmla="*/ 6858000 h 6858000"/>
              <a:gd name="connsiteX0" fmla="*/ 0 w 8940800"/>
              <a:gd name="connsiteY0" fmla="*/ 6858000 h 6858000"/>
              <a:gd name="connsiteX1" fmla="*/ 5486400 w 8940800"/>
              <a:gd name="connsiteY1" fmla="*/ 12700 h 6858000"/>
              <a:gd name="connsiteX2" fmla="*/ 8940800 w 8940800"/>
              <a:gd name="connsiteY2" fmla="*/ 0 h 6858000"/>
              <a:gd name="connsiteX3" fmla="*/ 8940800 w 8940800"/>
              <a:gd name="connsiteY3" fmla="*/ 6858000 h 6858000"/>
              <a:gd name="connsiteX4" fmla="*/ 0 w 8940800"/>
              <a:gd name="connsiteY4" fmla="*/ 6858000 h 6858000"/>
              <a:gd name="connsiteX0" fmla="*/ 0 w 5956300"/>
              <a:gd name="connsiteY0" fmla="*/ 6858000 h 6858000"/>
              <a:gd name="connsiteX1" fmla="*/ 2501900 w 5956300"/>
              <a:gd name="connsiteY1" fmla="*/ 12700 h 6858000"/>
              <a:gd name="connsiteX2" fmla="*/ 5956300 w 5956300"/>
              <a:gd name="connsiteY2" fmla="*/ 0 h 6858000"/>
              <a:gd name="connsiteX3" fmla="*/ 5956300 w 5956300"/>
              <a:gd name="connsiteY3" fmla="*/ 6858000 h 6858000"/>
              <a:gd name="connsiteX4" fmla="*/ 0 w 5956300"/>
              <a:gd name="connsiteY4" fmla="*/ 6858000 h 6858000"/>
              <a:gd name="connsiteX0" fmla="*/ 0 w 5956300"/>
              <a:gd name="connsiteY0" fmla="*/ 6858000 h 6858000"/>
              <a:gd name="connsiteX1" fmla="*/ 2463800 w 5956300"/>
              <a:gd name="connsiteY1" fmla="*/ 0 h 6858000"/>
              <a:gd name="connsiteX2" fmla="*/ 5956300 w 5956300"/>
              <a:gd name="connsiteY2" fmla="*/ 0 h 6858000"/>
              <a:gd name="connsiteX3" fmla="*/ 5956300 w 5956300"/>
              <a:gd name="connsiteY3" fmla="*/ 6858000 h 6858000"/>
              <a:gd name="connsiteX4" fmla="*/ 0 w 59563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56300" h="6858000">
                <a:moveTo>
                  <a:pt x="0" y="6858000"/>
                </a:moveTo>
                <a:lnTo>
                  <a:pt x="2463800" y="0"/>
                </a:lnTo>
                <a:lnTo>
                  <a:pt x="5956300" y="0"/>
                </a:lnTo>
                <a:lnTo>
                  <a:pt x="59563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arallelogram 15">
            <a:extLst>
              <a:ext uri="{FF2B5EF4-FFF2-40B4-BE49-F238E27FC236}">
                <a16:creationId xmlns:a16="http://schemas.microsoft.com/office/drawing/2014/main" id="{2E55E8CB-7D09-4D4B-B3BE-5B58B1CBA6C7}"/>
              </a:ext>
            </a:extLst>
          </p:cNvPr>
          <p:cNvSpPr/>
          <p:nvPr/>
        </p:nvSpPr>
        <p:spPr>
          <a:xfrm>
            <a:off x="5905500" y="-12700"/>
            <a:ext cx="2628900" cy="6997700"/>
          </a:xfrm>
          <a:custGeom>
            <a:avLst/>
            <a:gdLst>
              <a:gd name="connsiteX0" fmla="*/ 0 w 3784600"/>
              <a:gd name="connsiteY0" fmla="*/ 6858000 h 6858000"/>
              <a:gd name="connsiteX1" fmla="*/ 946150 w 3784600"/>
              <a:gd name="connsiteY1" fmla="*/ 0 h 6858000"/>
              <a:gd name="connsiteX2" fmla="*/ 3784600 w 3784600"/>
              <a:gd name="connsiteY2" fmla="*/ 0 h 6858000"/>
              <a:gd name="connsiteX3" fmla="*/ 2838450 w 3784600"/>
              <a:gd name="connsiteY3" fmla="*/ 6858000 h 6858000"/>
              <a:gd name="connsiteX4" fmla="*/ 0 w 3784600"/>
              <a:gd name="connsiteY4" fmla="*/ 6858000 h 6858000"/>
              <a:gd name="connsiteX0" fmla="*/ 0 w 5676900"/>
              <a:gd name="connsiteY0" fmla="*/ 6858000 h 6858000"/>
              <a:gd name="connsiteX1" fmla="*/ 946150 w 5676900"/>
              <a:gd name="connsiteY1" fmla="*/ 0 h 6858000"/>
              <a:gd name="connsiteX2" fmla="*/ 5676900 w 5676900"/>
              <a:gd name="connsiteY2" fmla="*/ 25400 h 6858000"/>
              <a:gd name="connsiteX3" fmla="*/ 2838450 w 5676900"/>
              <a:gd name="connsiteY3" fmla="*/ 6858000 h 6858000"/>
              <a:gd name="connsiteX4" fmla="*/ 0 w 5676900"/>
              <a:gd name="connsiteY4" fmla="*/ 6858000 h 6858000"/>
              <a:gd name="connsiteX0" fmla="*/ 0 w 5676900"/>
              <a:gd name="connsiteY0" fmla="*/ 6858000 h 6870700"/>
              <a:gd name="connsiteX1" fmla="*/ 946150 w 5676900"/>
              <a:gd name="connsiteY1" fmla="*/ 0 h 6870700"/>
              <a:gd name="connsiteX2" fmla="*/ 5676900 w 5676900"/>
              <a:gd name="connsiteY2" fmla="*/ 25400 h 6870700"/>
              <a:gd name="connsiteX3" fmla="*/ 3117850 w 5676900"/>
              <a:gd name="connsiteY3" fmla="*/ 6870700 h 6870700"/>
              <a:gd name="connsiteX4" fmla="*/ 0 w 5676900"/>
              <a:gd name="connsiteY4" fmla="*/ 6858000 h 6870700"/>
              <a:gd name="connsiteX0" fmla="*/ 1962150 w 4730750"/>
              <a:gd name="connsiteY0" fmla="*/ 6896100 h 6896100"/>
              <a:gd name="connsiteX1" fmla="*/ 0 w 4730750"/>
              <a:gd name="connsiteY1" fmla="*/ 0 h 6896100"/>
              <a:gd name="connsiteX2" fmla="*/ 4730750 w 4730750"/>
              <a:gd name="connsiteY2" fmla="*/ 25400 h 6896100"/>
              <a:gd name="connsiteX3" fmla="*/ 2171700 w 4730750"/>
              <a:gd name="connsiteY3" fmla="*/ 6870700 h 6896100"/>
              <a:gd name="connsiteX4" fmla="*/ 1962150 w 4730750"/>
              <a:gd name="connsiteY4" fmla="*/ 6896100 h 6896100"/>
              <a:gd name="connsiteX0" fmla="*/ 0 w 2768600"/>
              <a:gd name="connsiteY0" fmla="*/ 6870700 h 6870700"/>
              <a:gd name="connsiteX1" fmla="*/ 1847850 w 2768600"/>
              <a:gd name="connsiteY1" fmla="*/ 12700 h 6870700"/>
              <a:gd name="connsiteX2" fmla="*/ 2768600 w 2768600"/>
              <a:gd name="connsiteY2" fmla="*/ 0 h 6870700"/>
              <a:gd name="connsiteX3" fmla="*/ 209550 w 2768600"/>
              <a:gd name="connsiteY3" fmla="*/ 6845300 h 6870700"/>
              <a:gd name="connsiteX4" fmla="*/ 0 w 2768600"/>
              <a:gd name="connsiteY4" fmla="*/ 6870700 h 6870700"/>
              <a:gd name="connsiteX0" fmla="*/ 0 w 2768600"/>
              <a:gd name="connsiteY0" fmla="*/ 6908800 h 6908800"/>
              <a:gd name="connsiteX1" fmla="*/ 1860550 w 2768600"/>
              <a:gd name="connsiteY1" fmla="*/ 0 h 6908800"/>
              <a:gd name="connsiteX2" fmla="*/ 2768600 w 2768600"/>
              <a:gd name="connsiteY2" fmla="*/ 38100 h 6908800"/>
              <a:gd name="connsiteX3" fmla="*/ 209550 w 2768600"/>
              <a:gd name="connsiteY3" fmla="*/ 6883400 h 6908800"/>
              <a:gd name="connsiteX4" fmla="*/ 0 w 2768600"/>
              <a:gd name="connsiteY4" fmla="*/ 6908800 h 6908800"/>
              <a:gd name="connsiteX0" fmla="*/ 0 w 2806700"/>
              <a:gd name="connsiteY0" fmla="*/ 6908800 h 6908800"/>
              <a:gd name="connsiteX1" fmla="*/ 1860550 w 2806700"/>
              <a:gd name="connsiteY1" fmla="*/ 0 h 6908800"/>
              <a:gd name="connsiteX2" fmla="*/ 2806700 w 2806700"/>
              <a:gd name="connsiteY2" fmla="*/ 0 h 6908800"/>
              <a:gd name="connsiteX3" fmla="*/ 209550 w 2806700"/>
              <a:gd name="connsiteY3" fmla="*/ 6883400 h 6908800"/>
              <a:gd name="connsiteX4" fmla="*/ 0 w 28067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31750 w 2628900"/>
              <a:gd name="connsiteY3" fmla="*/ 6883400 h 6908800"/>
              <a:gd name="connsiteX4" fmla="*/ 0 w 2628900"/>
              <a:gd name="connsiteY4" fmla="*/ 6908800 h 690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8900" h="6908800">
                <a:moveTo>
                  <a:pt x="0" y="6908800"/>
                </a:moveTo>
                <a:lnTo>
                  <a:pt x="1682750" y="0"/>
                </a:lnTo>
                <a:lnTo>
                  <a:pt x="2628900" y="0"/>
                </a:lnTo>
                <a:lnTo>
                  <a:pt x="31750" y="6883400"/>
                </a:lnTo>
                <a:lnTo>
                  <a:pt x="0" y="6908800"/>
                </a:lnTo>
                <a:close/>
              </a:path>
            </a:pathLst>
          </a:custGeom>
          <a:solidFill>
            <a:srgbClr val="CE283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0B0D43-39DE-674A-BBDB-657724A20AA7}"/>
              </a:ext>
            </a:extLst>
          </p:cNvPr>
          <p:cNvSpPr txBox="1"/>
          <p:nvPr/>
        </p:nvSpPr>
        <p:spPr>
          <a:xfrm>
            <a:off x="8340715" y="265885"/>
            <a:ext cx="3879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E2830"/>
                </a:solidFill>
                <a:latin typeface="Century Gothic" panose="020B0502020202020204" pitchFamily="34" charset="0"/>
              </a:rPr>
              <a:t>NATIONAL</a:t>
            </a:r>
            <a:r>
              <a:rPr lang="en-US" sz="2800" b="1" dirty="0">
                <a:solidFill>
                  <a:srgbClr val="CE2830"/>
                </a:solidFill>
                <a:latin typeface="Century Gothic" panose="020B0502020202020204" pitchFamily="34" charset="0"/>
              </a:rPr>
              <a:t> RANKINGS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C8F98D-0595-0A4C-B1E9-835048C5DE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60169" y="3130366"/>
            <a:ext cx="1816100" cy="1663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04E673-3586-9745-94BA-EE7C9AC84F7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49314" y="1467294"/>
            <a:ext cx="1953928" cy="14887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FACDED4-89C5-5A44-AD50-4F821EEA432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86214" y="1256280"/>
            <a:ext cx="1687314" cy="16997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FD3EE1-9A8D-5E49-9D43-A2F1F75F752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29871" y="5028020"/>
            <a:ext cx="1803400" cy="1460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30B7653-FE7B-5D47-ABAE-389CE38E192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9542" y="3136716"/>
            <a:ext cx="16637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329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D80216-26D1-CF4A-911A-54A7F200E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87" y="571717"/>
            <a:ext cx="9378567" cy="5737349"/>
          </a:xfrm>
          <a:prstGeom prst="rect">
            <a:avLst/>
          </a:prstGeom>
        </p:spPr>
      </p:pic>
      <p:sp>
        <p:nvSpPr>
          <p:cNvPr id="14" name="Parallelogram 15">
            <a:extLst>
              <a:ext uri="{FF2B5EF4-FFF2-40B4-BE49-F238E27FC236}">
                <a16:creationId xmlns:a16="http://schemas.microsoft.com/office/drawing/2014/main" id="{4776FDCC-93C1-4346-94A7-385F18C2B888}"/>
              </a:ext>
            </a:extLst>
          </p:cNvPr>
          <p:cNvSpPr/>
          <p:nvPr/>
        </p:nvSpPr>
        <p:spPr>
          <a:xfrm rot="9900000">
            <a:off x="8731705" y="-10883"/>
            <a:ext cx="4425998" cy="7075375"/>
          </a:xfrm>
          <a:custGeom>
            <a:avLst/>
            <a:gdLst>
              <a:gd name="connsiteX0" fmla="*/ 0 w 3784600"/>
              <a:gd name="connsiteY0" fmla="*/ 6858000 h 6858000"/>
              <a:gd name="connsiteX1" fmla="*/ 946150 w 3784600"/>
              <a:gd name="connsiteY1" fmla="*/ 0 h 6858000"/>
              <a:gd name="connsiteX2" fmla="*/ 3784600 w 3784600"/>
              <a:gd name="connsiteY2" fmla="*/ 0 h 6858000"/>
              <a:gd name="connsiteX3" fmla="*/ 2838450 w 3784600"/>
              <a:gd name="connsiteY3" fmla="*/ 6858000 h 6858000"/>
              <a:gd name="connsiteX4" fmla="*/ 0 w 3784600"/>
              <a:gd name="connsiteY4" fmla="*/ 6858000 h 6858000"/>
              <a:gd name="connsiteX0" fmla="*/ 0 w 5676900"/>
              <a:gd name="connsiteY0" fmla="*/ 6858000 h 6858000"/>
              <a:gd name="connsiteX1" fmla="*/ 946150 w 5676900"/>
              <a:gd name="connsiteY1" fmla="*/ 0 h 6858000"/>
              <a:gd name="connsiteX2" fmla="*/ 5676900 w 5676900"/>
              <a:gd name="connsiteY2" fmla="*/ 25400 h 6858000"/>
              <a:gd name="connsiteX3" fmla="*/ 2838450 w 5676900"/>
              <a:gd name="connsiteY3" fmla="*/ 6858000 h 6858000"/>
              <a:gd name="connsiteX4" fmla="*/ 0 w 5676900"/>
              <a:gd name="connsiteY4" fmla="*/ 6858000 h 6858000"/>
              <a:gd name="connsiteX0" fmla="*/ 0 w 5676900"/>
              <a:gd name="connsiteY0" fmla="*/ 6858000 h 6870700"/>
              <a:gd name="connsiteX1" fmla="*/ 946150 w 5676900"/>
              <a:gd name="connsiteY1" fmla="*/ 0 h 6870700"/>
              <a:gd name="connsiteX2" fmla="*/ 5676900 w 5676900"/>
              <a:gd name="connsiteY2" fmla="*/ 25400 h 6870700"/>
              <a:gd name="connsiteX3" fmla="*/ 3117850 w 5676900"/>
              <a:gd name="connsiteY3" fmla="*/ 6870700 h 6870700"/>
              <a:gd name="connsiteX4" fmla="*/ 0 w 5676900"/>
              <a:gd name="connsiteY4" fmla="*/ 6858000 h 6870700"/>
              <a:gd name="connsiteX0" fmla="*/ 1962150 w 4730750"/>
              <a:gd name="connsiteY0" fmla="*/ 6896100 h 6896100"/>
              <a:gd name="connsiteX1" fmla="*/ 0 w 4730750"/>
              <a:gd name="connsiteY1" fmla="*/ 0 h 6896100"/>
              <a:gd name="connsiteX2" fmla="*/ 4730750 w 4730750"/>
              <a:gd name="connsiteY2" fmla="*/ 25400 h 6896100"/>
              <a:gd name="connsiteX3" fmla="*/ 2171700 w 4730750"/>
              <a:gd name="connsiteY3" fmla="*/ 6870700 h 6896100"/>
              <a:gd name="connsiteX4" fmla="*/ 1962150 w 4730750"/>
              <a:gd name="connsiteY4" fmla="*/ 6896100 h 6896100"/>
              <a:gd name="connsiteX0" fmla="*/ 0 w 2768600"/>
              <a:gd name="connsiteY0" fmla="*/ 6870700 h 6870700"/>
              <a:gd name="connsiteX1" fmla="*/ 1847850 w 2768600"/>
              <a:gd name="connsiteY1" fmla="*/ 12700 h 6870700"/>
              <a:gd name="connsiteX2" fmla="*/ 2768600 w 2768600"/>
              <a:gd name="connsiteY2" fmla="*/ 0 h 6870700"/>
              <a:gd name="connsiteX3" fmla="*/ 209550 w 2768600"/>
              <a:gd name="connsiteY3" fmla="*/ 6845300 h 6870700"/>
              <a:gd name="connsiteX4" fmla="*/ 0 w 2768600"/>
              <a:gd name="connsiteY4" fmla="*/ 6870700 h 6870700"/>
              <a:gd name="connsiteX0" fmla="*/ 0 w 2768600"/>
              <a:gd name="connsiteY0" fmla="*/ 6908800 h 6908800"/>
              <a:gd name="connsiteX1" fmla="*/ 1860550 w 2768600"/>
              <a:gd name="connsiteY1" fmla="*/ 0 h 6908800"/>
              <a:gd name="connsiteX2" fmla="*/ 2768600 w 2768600"/>
              <a:gd name="connsiteY2" fmla="*/ 38100 h 6908800"/>
              <a:gd name="connsiteX3" fmla="*/ 209550 w 2768600"/>
              <a:gd name="connsiteY3" fmla="*/ 6883400 h 6908800"/>
              <a:gd name="connsiteX4" fmla="*/ 0 w 2768600"/>
              <a:gd name="connsiteY4" fmla="*/ 6908800 h 6908800"/>
              <a:gd name="connsiteX0" fmla="*/ 0 w 2806700"/>
              <a:gd name="connsiteY0" fmla="*/ 6908800 h 6908800"/>
              <a:gd name="connsiteX1" fmla="*/ 1860550 w 2806700"/>
              <a:gd name="connsiteY1" fmla="*/ 0 h 6908800"/>
              <a:gd name="connsiteX2" fmla="*/ 2806700 w 2806700"/>
              <a:gd name="connsiteY2" fmla="*/ 0 h 6908800"/>
              <a:gd name="connsiteX3" fmla="*/ 209550 w 2806700"/>
              <a:gd name="connsiteY3" fmla="*/ 6883400 h 6908800"/>
              <a:gd name="connsiteX4" fmla="*/ 0 w 28067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31750 w 2628900"/>
              <a:gd name="connsiteY3" fmla="*/ 6883400 h 6908800"/>
              <a:gd name="connsiteX4" fmla="*/ 0 w 2628900"/>
              <a:gd name="connsiteY4" fmla="*/ 6908800 h 6908800"/>
              <a:gd name="connsiteX0" fmla="*/ 0 w 4529636"/>
              <a:gd name="connsiteY0" fmla="*/ 6908800 h 6908800"/>
              <a:gd name="connsiteX1" fmla="*/ 1682750 w 4529636"/>
              <a:gd name="connsiteY1" fmla="*/ 0 h 6908800"/>
              <a:gd name="connsiteX2" fmla="*/ 4529636 w 4529636"/>
              <a:gd name="connsiteY2" fmla="*/ 459359 h 6908800"/>
              <a:gd name="connsiteX3" fmla="*/ 31750 w 4529636"/>
              <a:gd name="connsiteY3" fmla="*/ 6883400 h 6908800"/>
              <a:gd name="connsiteX4" fmla="*/ 0 w 4529636"/>
              <a:gd name="connsiteY4" fmla="*/ 6908800 h 6908800"/>
              <a:gd name="connsiteX0" fmla="*/ 0 w 5268358"/>
              <a:gd name="connsiteY0" fmla="*/ 6669903 h 6883400"/>
              <a:gd name="connsiteX1" fmla="*/ 2421472 w 5268358"/>
              <a:gd name="connsiteY1" fmla="*/ 0 h 6883400"/>
              <a:gd name="connsiteX2" fmla="*/ 5268358 w 5268358"/>
              <a:gd name="connsiteY2" fmla="*/ 459359 h 6883400"/>
              <a:gd name="connsiteX3" fmla="*/ 770472 w 5268358"/>
              <a:gd name="connsiteY3" fmla="*/ 6883400 h 6883400"/>
              <a:gd name="connsiteX4" fmla="*/ 0 w 5268358"/>
              <a:gd name="connsiteY4" fmla="*/ 6669903 h 6883400"/>
              <a:gd name="connsiteX0" fmla="*/ 0 w 5268358"/>
              <a:gd name="connsiteY0" fmla="*/ 6669903 h 7161504"/>
              <a:gd name="connsiteX1" fmla="*/ 2421472 w 5268358"/>
              <a:gd name="connsiteY1" fmla="*/ 0 h 7161504"/>
              <a:gd name="connsiteX2" fmla="*/ 5268358 w 5268358"/>
              <a:gd name="connsiteY2" fmla="*/ 459359 h 7161504"/>
              <a:gd name="connsiteX3" fmla="*/ 2643347 w 5268358"/>
              <a:gd name="connsiteY3" fmla="*/ 7161504 h 7161504"/>
              <a:gd name="connsiteX4" fmla="*/ 0 w 5268358"/>
              <a:gd name="connsiteY4" fmla="*/ 6669903 h 7161504"/>
              <a:gd name="connsiteX0" fmla="*/ 0 w 5268358"/>
              <a:gd name="connsiteY0" fmla="*/ 6493887 h 6985488"/>
              <a:gd name="connsiteX1" fmla="*/ 2593854 w 5268358"/>
              <a:gd name="connsiteY1" fmla="*/ 0 h 6985488"/>
              <a:gd name="connsiteX2" fmla="*/ 5268358 w 5268358"/>
              <a:gd name="connsiteY2" fmla="*/ 283343 h 6985488"/>
              <a:gd name="connsiteX3" fmla="*/ 2643347 w 5268358"/>
              <a:gd name="connsiteY3" fmla="*/ 6985488 h 6985488"/>
              <a:gd name="connsiteX4" fmla="*/ 0 w 5268358"/>
              <a:gd name="connsiteY4" fmla="*/ 6493887 h 6985488"/>
              <a:gd name="connsiteX0" fmla="*/ 0 w 4425998"/>
              <a:gd name="connsiteY0" fmla="*/ 6553712 h 6985488"/>
              <a:gd name="connsiteX1" fmla="*/ 1751494 w 4425998"/>
              <a:gd name="connsiteY1" fmla="*/ 0 h 6985488"/>
              <a:gd name="connsiteX2" fmla="*/ 4425998 w 4425998"/>
              <a:gd name="connsiteY2" fmla="*/ 283343 h 6985488"/>
              <a:gd name="connsiteX3" fmla="*/ 1800987 w 4425998"/>
              <a:gd name="connsiteY3" fmla="*/ 6985488 h 6985488"/>
              <a:gd name="connsiteX4" fmla="*/ 0 w 4425998"/>
              <a:gd name="connsiteY4" fmla="*/ 6553712 h 6985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25998" h="6985488">
                <a:moveTo>
                  <a:pt x="0" y="6553712"/>
                </a:moveTo>
                <a:lnTo>
                  <a:pt x="1751494" y="0"/>
                </a:lnTo>
                <a:lnTo>
                  <a:pt x="4425998" y="283343"/>
                </a:lnTo>
                <a:lnTo>
                  <a:pt x="1800987" y="6985488"/>
                </a:lnTo>
                <a:lnTo>
                  <a:pt x="0" y="6553712"/>
                </a:lnTo>
                <a:close/>
              </a:path>
            </a:pathLst>
          </a:custGeom>
          <a:solidFill>
            <a:srgbClr val="CE28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Parallelogram 15">
            <a:extLst>
              <a:ext uri="{FF2B5EF4-FFF2-40B4-BE49-F238E27FC236}">
                <a16:creationId xmlns:a16="http://schemas.microsoft.com/office/drawing/2014/main" id="{D72BE256-5472-744A-9ABA-7F84E5980A28}"/>
              </a:ext>
            </a:extLst>
          </p:cNvPr>
          <p:cNvSpPr/>
          <p:nvPr/>
        </p:nvSpPr>
        <p:spPr>
          <a:xfrm>
            <a:off x="9496206" y="-85411"/>
            <a:ext cx="847272" cy="7185954"/>
          </a:xfrm>
          <a:custGeom>
            <a:avLst/>
            <a:gdLst>
              <a:gd name="connsiteX0" fmla="*/ 0 w 3784600"/>
              <a:gd name="connsiteY0" fmla="*/ 6858000 h 6858000"/>
              <a:gd name="connsiteX1" fmla="*/ 946150 w 3784600"/>
              <a:gd name="connsiteY1" fmla="*/ 0 h 6858000"/>
              <a:gd name="connsiteX2" fmla="*/ 3784600 w 3784600"/>
              <a:gd name="connsiteY2" fmla="*/ 0 h 6858000"/>
              <a:gd name="connsiteX3" fmla="*/ 2838450 w 3784600"/>
              <a:gd name="connsiteY3" fmla="*/ 6858000 h 6858000"/>
              <a:gd name="connsiteX4" fmla="*/ 0 w 3784600"/>
              <a:gd name="connsiteY4" fmla="*/ 6858000 h 6858000"/>
              <a:gd name="connsiteX0" fmla="*/ 0 w 5676900"/>
              <a:gd name="connsiteY0" fmla="*/ 6858000 h 6858000"/>
              <a:gd name="connsiteX1" fmla="*/ 946150 w 5676900"/>
              <a:gd name="connsiteY1" fmla="*/ 0 h 6858000"/>
              <a:gd name="connsiteX2" fmla="*/ 5676900 w 5676900"/>
              <a:gd name="connsiteY2" fmla="*/ 25400 h 6858000"/>
              <a:gd name="connsiteX3" fmla="*/ 2838450 w 5676900"/>
              <a:gd name="connsiteY3" fmla="*/ 6858000 h 6858000"/>
              <a:gd name="connsiteX4" fmla="*/ 0 w 5676900"/>
              <a:gd name="connsiteY4" fmla="*/ 6858000 h 6858000"/>
              <a:gd name="connsiteX0" fmla="*/ 0 w 5676900"/>
              <a:gd name="connsiteY0" fmla="*/ 6858000 h 6870700"/>
              <a:gd name="connsiteX1" fmla="*/ 946150 w 5676900"/>
              <a:gd name="connsiteY1" fmla="*/ 0 h 6870700"/>
              <a:gd name="connsiteX2" fmla="*/ 5676900 w 5676900"/>
              <a:gd name="connsiteY2" fmla="*/ 25400 h 6870700"/>
              <a:gd name="connsiteX3" fmla="*/ 3117850 w 5676900"/>
              <a:gd name="connsiteY3" fmla="*/ 6870700 h 6870700"/>
              <a:gd name="connsiteX4" fmla="*/ 0 w 5676900"/>
              <a:gd name="connsiteY4" fmla="*/ 6858000 h 6870700"/>
              <a:gd name="connsiteX0" fmla="*/ 1962150 w 4730750"/>
              <a:gd name="connsiteY0" fmla="*/ 6896100 h 6896100"/>
              <a:gd name="connsiteX1" fmla="*/ 0 w 4730750"/>
              <a:gd name="connsiteY1" fmla="*/ 0 h 6896100"/>
              <a:gd name="connsiteX2" fmla="*/ 4730750 w 4730750"/>
              <a:gd name="connsiteY2" fmla="*/ 25400 h 6896100"/>
              <a:gd name="connsiteX3" fmla="*/ 2171700 w 4730750"/>
              <a:gd name="connsiteY3" fmla="*/ 6870700 h 6896100"/>
              <a:gd name="connsiteX4" fmla="*/ 1962150 w 4730750"/>
              <a:gd name="connsiteY4" fmla="*/ 6896100 h 6896100"/>
              <a:gd name="connsiteX0" fmla="*/ 0 w 2768600"/>
              <a:gd name="connsiteY0" fmla="*/ 6870700 h 6870700"/>
              <a:gd name="connsiteX1" fmla="*/ 1847850 w 2768600"/>
              <a:gd name="connsiteY1" fmla="*/ 12700 h 6870700"/>
              <a:gd name="connsiteX2" fmla="*/ 2768600 w 2768600"/>
              <a:gd name="connsiteY2" fmla="*/ 0 h 6870700"/>
              <a:gd name="connsiteX3" fmla="*/ 209550 w 2768600"/>
              <a:gd name="connsiteY3" fmla="*/ 6845300 h 6870700"/>
              <a:gd name="connsiteX4" fmla="*/ 0 w 2768600"/>
              <a:gd name="connsiteY4" fmla="*/ 6870700 h 6870700"/>
              <a:gd name="connsiteX0" fmla="*/ 0 w 2768600"/>
              <a:gd name="connsiteY0" fmla="*/ 6908800 h 6908800"/>
              <a:gd name="connsiteX1" fmla="*/ 1860550 w 2768600"/>
              <a:gd name="connsiteY1" fmla="*/ 0 h 6908800"/>
              <a:gd name="connsiteX2" fmla="*/ 2768600 w 2768600"/>
              <a:gd name="connsiteY2" fmla="*/ 38100 h 6908800"/>
              <a:gd name="connsiteX3" fmla="*/ 209550 w 2768600"/>
              <a:gd name="connsiteY3" fmla="*/ 6883400 h 6908800"/>
              <a:gd name="connsiteX4" fmla="*/ 0 w 2768600"/>
              <a:gd name="connsiteY4" fmla="*/ 6908800 h 6908800"/>
              <a:gd name="connsiteX0" fmla="*/ 0 w 2806700"/>
              <a:gd name="connsiteY0" fmla="*/ 6908800 h 6908800"/>
              <a:gd name="connsiteX1" fmla="*/ 1860550 w 2806700"/>
              <a:gd name="connsiteY1" fmla="*/ 0 h 6908800"/>
              <a:gd name="connsiteX2" fmla="*/ 2806700 w 2806700"/>
              <a:gd name="connsiteY2" fmla="*/ 0 h 6908800"/>
              <a:gd name="connsiteX3" fmla="*/ 209550 w 2806700"/>
              <a:gd name="connsiteY3" fmla="*/ 6883400 h 6908800"/>
              <a:gd name="connsiteX4" fmla="*/ 0 w 28067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31750 w 2628900"/>
              <a:gd name="connsiteY3" fmla="*/ 6883400 h 6908800"/>
              <a:gd name="connsiteX4" fmla="*/ 0 w 26289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882650 w 2628900"/>
              <a:gd name="connsiteY3" fmla="*/ 6833245 h 6908800"/>
              <a:gd name="connsiteX4" fmla="*/ 0 w 26289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1098550 w 2628900"/>
              <a:gd name="connsiteY3" fmla="*/ 6776821 h 6908800"/>
              <a:gd name="connsiteX4" fmla="*/ 0 w 2628900"/>
              <a:gd name="connsiteY4" fmla="*/ 6908800 h 6908800"/>
              <a:gd name="connsiteX0" fmla="*/ 0 w 1536700"/>
              <a:gd name="connsiteY0" fmla="*/ 6783413 h 6783413"/>
              <a:gd name="connsiteX1" fmla="*/ 590550 w 1536700"/>
              <a:gd name="connsiteY1" fmla="*/ 0 h 6783413"/>
              <a:gd name="connsiteX2" fmla="*/ 1536700 w 1536700"/>
              <a:gd name="connsiteY2" fmla="*/ 0 h 6783413"/>
              <a:gd name="connsiteX3" fmla="*/ 6350 w 1536700"/>
              <a:gd name="connsiteY3" fmla="*/ 6776821 h 6783413"/>
              <a:gd name="connsiteX4" fmla="*/ 0 w 1536700"/>
              <a:gd name="connsiteY4" fmla="*/ 6783413 h 6783413"/>
              <a:gd name="connsiteX0" fmla="*/ 0 w 1435100"/>
              <a:gd name="connsiteY0" fmla="*/ 6783413 h 6783413"/>
              <a:gd name="connsiteX1" fmla="*/ 590550 w 1435100"/>
              <a:gd name="connsiteY1" fmla="*/ 0 h 6783413"/>
              <a:gd name="connsiteX2" fmla="*/ 1435100 w 1435100"/>
              <a:gd name="connsiteY2" fmla="*/ 0 h 6783413"/>
              <a:gd name="connsiteX3" fmla="*/ 6350 w 1435100"/>
              <a:gd name="connsiteY3" fmla="*/ 6776821 h 6783413"/>
              <a:gd name="connsiteX4" fmla="*/ 0 w 1435100"/>
              <a:gd name="connsiteY4" fmla="*/ 6783413 h 6783413"/>
              <a:gd name="connsiteX0" fmla="*/ 0 w 1435100"/>
              <a:gd name="connsiteY0" fmla="*/ 6783413 h 6783413"/>
              <a:gd name="connsiteX1" fmla="*/ 901700 w 1435100"/>
              <a:gd name="connsiteY1" fmla="*/ 0 h 6783413"/>
              <a:gd name="connsiteX2" fmla="*/ 1435100 w 1435100"/>
              <a:gd name="connsiteY2" fmla="*/ 0 h 6783413"/>
              <a:gd name="connsiteX3" fmla="*/ 6350 w 1435100"/>
              <a:gd name="connsiteY3" fmla="*/ 6776821 h 6783413"/>
              <a:gd name="connsiteX4" fmla="*/ 0 w 1435100"/>
              <a:gd name="connsiteY4" fmla="*/ 6783413 h 6783413"/>
              <a:gd name="connsiteX0" fmla="*/ 491043 w 1428750"/>
              <a:gd name="connsiteY0" fmla="*/ 6788373 h 6788373"/>
              <a:gd name="connsiteX1" fmla="*/ 895350 w 1428750"/>
              <a:gd name="connsiteY1" fmla="*/ 0 h 6788373"/>
              <a:gd name="connsiteX2" fmla="*/ 1428750 w 1428750"/>
              <a:gd name="connsiteY2" fmla="*/ 0 h 6788373"/>
              <a:gd name="connsiteX3" fmla="*/ 0 w 1428750"/>
              <a:gd name="connsiteY3" fmla="*/ 6776821 h 6788373"/>
              <a:gd name="connsiteX4" fmla="*/ 491043 w 1428750"/>
              <a:gd name="connsiteY4" fmla="*/ 6788373 h 6788373"/>
              <a:gd name="connsiteX0" fmla="*/ 0 w 1651140"/>
              <a:gd name="connsiteY0" fmla="*/ 6798293 h 6798293"/>
              <a:gd name="connsiteX1" fmla="*/ 1117740 w 1651140"/>
              <a:gd name="connsiteY1" fmla="*/ 0 h 6798293"/>
              <a:gd name="connsiteX2" fmla="*/ 1651140 w 1651140"/>
              <a:gd name="connsiteY2" fmla="*/ 0 h 6798293"/>
              <a:gd name="connsiteX3" fmla="*/ 222390 w 1651140"/>
              <a:gd name="connsiteY3" fmla="*/ 6776821 h 6798293"/>
              <a:gd name="connsiteX4" fmla="*/ 0 w 1651140"/>
              <a:gd name="connsiteY4" fmla="*/ 6798293 h 6798293"/>
              <a:gd name="connsiteX0" fmla="*/ 0 w 1651140"/>
              <a:gd name="connsiteY0" fmla="*/ 6798293 h 6798293"/>
              <a:gd name="connsiteX1" fmla="*/ 1117740 w 1651140"/>
              <a:gd name="connsiteY1" fmla="*/ 0 h 6798293"/>
              <a:gd name="connsiteX2" fmla="*/ 1651140 w 1651140"/>
              <a:gd name="connsiteY2" fmla="*/ 0 h 6798293"/>
              <a:gd name="connsiteX3" fmla="*/ 885581 w 1651140"/>
              <a:gd name="connsiteY3" fmla="*/ 6781782 h 6798293"/>
              <a:gd name="connsiteX4" fmla="*/ 0 w 1651140"/>
              <a:gd name="connsiteY4" fmla="*/ 6798293 h 6798293"/>
              <a:gd name="connsiteX0" fmla="*/ 0 w 867369"/>
              <a:gd name="connsiteY0" fmla="*/ 6778451 h 6781782"/>
              <a:gd name="connsiteX1" fmla="*/ 333969 w 867369"/>
              <a:gd name="connsiteY1" fmla="*/ 0 h 6781782"/>
              <a:gd name="connsiteX2" fmla="*/ 867369 w 867369"/>
              <a:gd name="connsiteY2" fmla="*/ 0 h 6781782"/>
              <a:gd name="connsiteX3" fmla="*/ 101810 w 867369"/>
              <a:gd name="connsiteY3" fmla="*/ 6781782 h 6781782"/>
              <a:gd name="connsiteX4" fmla="*/ 0 w 867369"/>
              <a:gd name="connsiteY4" fmla="*/ 6778451 h 6781782"/>
              <a:gd name="connsiteX0" fmla="*/ 0 w 837224"/>
              <a:gd name="connsiteY0" fmla="*/ 6778451 h 6781782"/>
              <a:gd name="connsiteX1" fmla="*/ 333969 w 837224"/>
              <a:gd name="connsiteY1" fmla="*/ 0 h 6781782"/>
              <a:gd name="connsiteX2" fmla="*/ 837224 w 837224"/>
              <a:gd name="connsiteY2" fmla="*/ 4960 h 6781782"/>
              <a:gd name="connsiteX3" fmla="*/ 101810 w 837224"/>
              <a:gd name="connsiteY3" fmla="*/ 6781782 h 6781782"/>
              <a:gd name="connsiteX4" fmla="*/ 0 w 837224"/>
              <a:gd name="connsiteY4" fmla="*/ 6778451 h 6781782"/>
              <a:gd name="connsiteX0" fmla="*/ 0 w 847272"/>
              <a:gd name="connsiteY0" fmla="*/ 6852857 h 6856188"/>
              <a:gd name="connsiteX1" fmla="*/ 333969 w 847272"/>
              <a:gd name="connsiteY1" fmla="*/ 74406 h 6856188"/>
              <a:gd name="connsiteX2" fmla="*/ 847272 w 847272"/>
              <a:gd name="connsiteY2" fmla="*/ 0 h 6856188"/>
              <a:gd name="connsiteX3" fmla="*/ 101810 w 847272"/>
              <a:gd name="connsiteY3" fmla="*/ 6856188 h 6856188"/>
              <a:gd name="connsiteX4" fmla="*/ 0 w 847272"/>
              <a:gd name="connsiteY4" fmla="*/ 6852857 h 6856188"/>
              <a:gd name="connsiteX0" fmla="*/ 0 w 847272"/>
              <a:gd name="connsiteY0" fmla="*/ 6862777 h 6866108"/>
              <a:gd name="connsiteX1" fmla="*/ 344018 w 847272"/>
              <a:gd name="connsiteY1" fmla="*/ 0 h 6866108"/>
              <a:gd name="connsiteX2" fmla="*/ 847272 w 847272"/>
              <a:gd name="connsiteY2" fmla="*/ 9920 h 6866108"/>
              <a:gd name="connsiteX3" fmla="*/ 101810 w 847272"/>
              <a:gd name="connsiteY3" fmla="*/ 6866108 h 6866108"/>
              <a:gd name="connsiteX4" fmla="*/ 0 w 847272"/>
              <a:gd name="connsiteY4" fmla="*/ 6862777 h 6866108"/>
              <a:gd name="connsiteX0" fmla="*/ 0 w 847272"/>
              <a:gd name="connsiteY0" fmla="*/ 7068475 h 7068475"/>
              <a:gd name="connsiteX1" fmla="*/ 344018 w 847272"/>
              <a:gd name="connsiteY1" fmla="*/ 0 h 7068475"/>
              <a:gd name="connsiteX2" fmla="*/ 847272 w 847272"/>
              <a:gd name="connsiteY2" fmla="*/ 9920 h 7068475"/>
              <a:gd name="connsiteX3" fmla="*/ 101810 w 847272"/>
              <a:gd name="connsiteY3" fmla="*/ 6866108 h 7068475"/>
              <a:gd name="connsiteX4" fmla="*/ 0 w 847272"/>
              <a:gd name="connsiteY4" fmla="*/ 7068475 h 7068475"/>
              <a:gd name="connsiteX0" fmla="*/ 0 w 847272"/>
              <a:gd name="connsiteY0" fmla="*/ 7068475 h 7094661"/>
              <a:gd name="connsiteX1" fmla="*/ 344018 w 847272"/>
              <a:gd name="connsiteY1" fmla="*/ 0 h 7094661"/>
              <a:gd name="connsiteX2" fmla="*/ 847272 w 847272"/>
              <a:gd name="connsiteY2" fmla="*/ 9920 h 7094661"/>
              <a:gd name="connsiteX3" fmla="*/ 78660 w 847272"/>
              <a:gd name="connsiteY3" fmla="*/ 7094661 h 7094661"/>
              <a:gd name="connsiteX4" fmla="*/ 0 w 847272"/>
              <a:gd name="connsiteY4" fmla="*/ 7068475 h 7094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7272" h="7094661">
                <a:moveTo>
                  <a:pt x="0" y="7068475"/>
                </a:moveTo>
                <a:lnTo>
                  <a:pt x="344018" y="0"/>
                </a:lnTo>
                <a:lnTo>
                  <a:pt x="847272" y="9920"/>
                </a:lnTo>
                <a:lnTo>
                  <a:pt x="78660" y="7094661"/>
                </a:lnTo>
                <a:lnTo>
                  <a:pt x="0" y="7068475"/>
                </a:lnTo>
                <a:close/>
              </a:path>
            </a:pathLst>
          </a:custGeom>
          <a:solidFill>
            <a:schemeClr val="bg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Parallelogram 15">
            <a:extLst>
              <a:ext uri="{FF2B5EF4-FFF2-40B4-BE49-F238E27FC236}">
                <a16:creationId xmlns:a16="http://schemas.microsoft.com/office/drawing/2014/main" id="{3EA41BEF-159C-1545-B991-9C6BED62D0E7}"/>
              </a:ext>
            </a:extLst>
          </p:cNvPr>
          <p:cNvSpPr/>
          <p:nvPr/>
        </p:nvSpPr>
        <p:spPr>
          <a:xfrm>
            <a:off x="0" y="167291"/>
            <a:ext cx="847272" cy="7185954"/>
          </a:xfrm>
          <a:custGeom>
            <a:avLst/>
            <a:gdLst>
              <a:gd name="connsiteX0" fmla="*/ 0 w 3784600"/>
              <a:gd name="connsiteY0" fmla="*/ 6858000 h 6858000"/>
              <a:gd name="connsiteX1" fmla="*/ 946150 w 3784600"/>
              <a:gd name="connsiteY1" fmla="*/ 0 h 6858000"/>
              <a:gd name="connsiteX2" fmla="*/ 3784600 w 3784600"/>
              <a:gd name="connsiteY2" fmla="*/ 0 h 6858000"/>
              <a:gd name="connsiteX3" fmla="*/ 2838450 w 3784600"/>
              <a:gd name="connsiteY3" fmla="*/ 6858000 h 6858000"/>
              <a:gd name="connsiteX4" fmla="*/ 0 w 3784600"/>
              <a:gd name="connsiteY4" fmla="*/ 6858000 h 6858000"/>
              <a:gd name="connsiteX0" fmla="*/ 0 w 5676900"/>
              <a:gd name="connsiteY0" fmla="*/ 6858000 h 6858000"/>
              <a:gd name="connsiteX1" fmla="*/ 946150 w 5676900"/>
              <a:gd name="connsiteY1" fmla="*/ 0 h 6858000"/>
              <a:gd name="connsiteX2" fmla="*/ 5676900 w 5676900"/>
              <a:gd name="connsiteY2" fmla="*/ 25400 h 6858000"/>
              <a:gd name="connsiteX3" fmla="*/ 2838450 w 5676900"/>
              <a:gd name="connsiteY3" fmla="*/ 6858000 h 6858000"/>
              <a:gd name="connsiteX4" fmla="*/ 0 w 5676900"/>
              <a:gd name="connsiteY4" fmla="*/ 6858000 h 6858000"/>
              <a:gd name="connsiteX0" fmla="*/ 0 w 5676900"/>
              <a:gd name="connsiteY0" fmla="*/ 6858000 h 6870700"/>
              <a:gd name="connsiteX1" fmla="*/ 946150 w 5676900"/>
              <a:gd name="connsiteY1" fmla="*/ 0 h 6870700"/>
              <a:gd name="connsiteX2" fmla="*/ 5676900 w 5676900"/>
              <a:gd name="connsiteY2" fmla="*/ 25400 h 6870700"/>
              <a:gd name="connsiteX3" fmla="*/ 3117850 w 5676900"/>
              <a:gd name="connsiteY3" fmla="*/ 6870700 h 6870700"/>
              <a:gd name="connsiteX4" fmla="*/ 0 w 5676900"/>
              <a:gd name="connsiteY4" fmla="*/ 6858000 h 6870700"/>
              <a:gd name="connsiteX0" fmla="*/ 1962150 w 4730750"/>
              <a:gd name="connsiteY0" fmla="*/ 6896100 h 6896100"/>
              <a:gd name="connsiteX1" fmla="*/ 0 w 4730750"/>
              <a:gd name="connsiteY1" fmla="*/ 0 h 6896100"/>
              <a:gd name="connsiteX2" fmla="*/ 4730750 w 4730750"/>
              <a:gd name="connsiteY2" fmla="*/ 25400 h 6896100"/>
              <a:gd name="connsiteX3" fmla="*/ 2171700 w 4730750"/>
              <a:gd name="connsiteY3" fmla="*/ 6870700 h 6896100"/>
              <a:gd name="connsiteX4" fmla="*/ 1962150 w 4730750"/>
              <a:gd name="connsiteY4" fmla="*/ 6896100 h 6896100"/>
              <a:gd name="connsiteX0" fmla="*/ 0 w 2768600"/>
              <a:gd name="connsiteY0" fmla="*/ 6870700 h 6870700"/>
              <a:gd name="connsiteX1" fmla="*/ 1847850 w 2768600"/>
              <a:gd name="connsiteY1" fmla="*/ 12700 h 6870700"/>
              <a:gd name="connsiteX2" fmla="*/ 2768600 w 2768600"/>
              <a:gd name="connsiteY2" fmla="*/ 0 h 6870700"/>
              <a:gd name="connsiteX3" fmla="*/ 209550 w 2768600"/>
              <a:gd name="connsiteY3" fmla="*/ 6845300 h 6870700"/>
              <a:gd name="connsiteX4" fmla="*/ 0 w 2768600"/>
              <a:gd name="connsiteY4" fmla="*/ 6870700 h 6870700"/>
              <a:gd name="connsiteX0" fmla="*/ 0 w 2768600"/>
              <a:gd name="connsiteY0" fmla="*/ 6908800 h 6908800"/>
              <a:gd name="connsiteX1" fmla="*/ 1860550 w 2768600"/>
              <a:gd name="connsiteY1" fmla="*/ 0 h 6908800"/>
              <a:gd name="connsiteX2" fmla="*/ 2768600 w 2768600"/>
              <a:gd name="connsiteY2" fmla="*/ 38100 h 6908800"/>
              <a:gd name="connsiteX3" fmla="*/ 209550 w 2768600"/>
              <a:gd name="connsiteY3" fmla="*/ 6883400 h 6908800"/>
              <a:gd name="connsiteX4" fmla="*/ 0 w 2768600"/>
              <a:gd name="connsiteY4" fmla="*/ 6908800 h 6908800"/>
              <a:gd name="connsiteX0" fmla="*/ 0 w 2806700"/>
              <a:gd name="connsiteY0" fmla="*/ 6908800 h 6908800"/>
              <a:gd name="connsiteX1" fmla="*/ 1860550 w 2806700"/>
              <a:gd name="connsiteY1" fmla="*/ 0 h 6908800"/>
              <a:gd name="connsiteX2" fmla="*/ 2806700 w 2806700"/>
              <a:gd name="connsiteY2" fmla="*/ 0 h 6908800"/>
              <a:gd name="connsiteX3" fmla="*/ 209550 w 2806700"/>
              <a:gd name="connsiteY3" fmla="*/ 6883400 h 6908800"/>
              <a:gd name="connsiteX4" fmla="*/ 0 w 28067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31750 w 2628900"/>
              <a:gd name="connsiteY3" fmla="*/ 6883400 h 6908800"/>
              <a:gd name="connsiteX4" fmla="*/ 0 w 26289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882650 w 2628900"/>
              <a:gd name="connsiteY3" fmla="*/ 6833245 h 6908800"/>
              <a:gd name="connsiteX4" fmla="*/ 0 w 26289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1098550 w 2628900"/>
              <a:gd name="connsiteY3" fmla="*/ 6776821 h 6908800"/>
              <a:gd name="connsiteX4" fmla="*/ 0 w 2628900"/>
              <a:gd name="connsiteY4" fmla="*/ 6908800 h 6908800"/>
              <a:gd name="connsiteX0" fmla="*/ 0 w 1536700"/>
              <a:gd name="connsiteY0" fmla="*/ 6783413 h 6783413"/>
              <a:gd name="connsiteX1" fmla="*/ 590550 w 1536700"/>
              <a:gd name="connsiteY1" fmla="*/ 0 h 6783413"/>
              <a:gd name="connsiteX2" fmla="*/ 1536700 w 1536700"/>
              <a:gd name="connsiteY2" fmla="*/ 0 h 6783413"/>
              <a:gd name="connsiteX3" fmla="*/ 6350 w 1536700"/>
              <a:gd name="connsiteY3" fmla="*/ 6776821 h 6783413"/>
              <a:gd name="connsiteX4" fmla="*/ 0 w 1536700"/>
              <a:gd name="connsiteY4" fmla="*/ 6783413 h 6783413"/>
              <a:gd name="connsiteX0" fmla="*/ 0 w 1435100"/>
              <a:gd name="connsiteY0" fmla="*/ 6783413 h 6783413"/>
              <a:gd name="connsiteX1" fmla="*/ 590550 w 1435100"/>
              <a:gd name="connsiteY1" fmla="*/ 0 h 6783413"/>
              <a:gd name="connsiteX2" fmla="*/ 1435100 w 1435100"/>
              <a:gd name="connsiteY2" fmla="*/ 0 h 6783413"/>
              <a:gd name="connsiteX3" fmla="*/ 6350 w 1435100"/>
              <a:gd name="connsiteY3" fmla="*/ 6776821 h 6783413"/>
              <a:gd name="connsiteX4" fmla="*/ 0 w 1435100"/>
              <a:gd name="connsiteY4" fmla="*/ 6783413 h 6783413"/>
              <a:gd name="connsiteX0" fmla="*/ 0 w 1435100"/>
              <a:gd name="connsiteY0" fmla="*/ 6783413 h 6783413"/>
              <a:gd name="connsiteX1" fmla="*/ 901700 w 1435100"/>
              <a:gd name="connsiteY1" fmla="*/ 0 h 6783413"/>
              <a:gd name="connsiteX2" fmla="*/ 1435100 w 1435100"/>
              <a:gd name="connsiteY2" fmla="*/ 0 h 6783413"/>
              <a:gd name="connsiteX3" fmla="*/ 6350 w 1435100"/>
              <a:gd name="connsiteY3" fmla="*/ 6776821 h 6783413"/>
              <a:gd name="connsiteX4" fmla="*/ 0 w 1435100"/>
              <a:gd name="connsiteY4" fmla="*/ 6783413 h 6783413"/>
              <a:gd name="connsiteX0" fmla="*/ 491043 w 1428750"/>
              <a:gd name="connsiteY0" fmla="*/ 6788373 h 6788373"/>
              <a:gd name="connsiteX1" fmla="*/ 895350 w 1428750"/>
              <a:gd name="connsiteY1" fmla="*/ 0 h 6788373"/>
              <a:gd name="connsiteX2" fmla="*/ 1428750 w 1428750"/>
              <a:gd name="connsiteY2" fmla="*/ 0 h 6788373"/>
              <a:gd name="connsiteX3" fmla="*/ 0 w 1428750"/>
              <a:gd name="connsiteY3" fmla="*/ 6776821 h 6788373"/>
              <a:gd name="connsiteX4" fmla="*/ 491043 w 1428750"/>
              <a:gd name="connsiteY4" fmla="*/ 6788373 h 6788373"/>
              <a:gd name="connsiteX0" fmla="*/ 0 w 1651140"/>
              <a:gd name="connsiteY0" fmla="*/ 6798293 h 6798293"/>
              <a:gd name="connsiteX1" fmla="*/ 1117740 w 1651140"/>
              <a:gd name="connsiteY1" fmla="*/ 0 h 6798293"/>
              <a:gd name="connsiteX2" fmla="*/ 1651140 w 1651140"/>
              <a:gd name="connsiteY2" fmla="*/ 0 h 6798293"/>
              <a:gd name="connsiteX3" fmla="*/ 222390 w 1651140"/>
              <a:gd name="connsiteY3" fmla="*/ 6776821 h 6798293"/>
              <a:gd name="connsiteX4" fmla="*/ 0 w 1651140"/>
              <a:gd name="connsiteY4" fmla="*/ 6798293 h 6798293"/>
              <a:gd name="connsiteX0" fmla="*/ 0 w 1651140"/>
              <a:gd name="connsiteY0" fmla="*/ 6798293 h 6798293"/>
              <a:gd name="connsiteX1" fmla="*/ 1117740 w 1651140"/>
              <a:gd name="connsiteY1" fmla="*/ 0 h 6798293"/>
              <a:gd name="connsiteX2" fmla="*/ 1651140 w 1651140"/>
              <a:gd name="connsiteY2" fmla="*/ 0 h 6798293"/>
              <a:gd name="connsiteX3" fmla="*/ 885581 w 1651140"/>
              <a:gd name="connsiteY3" fmla="*/ 6781782 h 6798293"/>
              <a:gd name="connsiteX4" fmla="*/ 0 w 1651140"/>
              <a:gd name="connsiteY4" fmla="*/ 6798293 h 6798293"/>
              <a:gd name="connsiteX0" fmla="*/ 0 w 867369"/>
              <a:gd name="connsiteY0" fmla="*/ 6778451 h 6781782"/>
              <a:gd name="connsiteX1" fmla="*/ 333969 w 867369"/>
              <a:gd name="connsiteY1" fmla="*/ 0 h 6781782"/>
              <a:gd name="connsiteX2" fmla="*/ 867369 w 867369"/>
              <a:gd name="connsiteY2" fmla="*/ 0 h 6781782"/>
              <a:gd name="connsiteX3" fmla="*/ 101810 w 867369"/>
              <a:gd name="connsiteY3" fmla="*/ 6781782 h 6781782"/>
              <a:gd name="connsiteX4" fmla="*/ 0 w 867369"/>
              <a:gd name="connsiteY4" fmla="*/ 6778451 h 6781782"/>
              <a:gd name="connsiteX0" fmla="*/ 0 w 837224"/>
              <a:gd name="connsiteY0" fmla="*/ 6778451 h 6781782"/>
              <a:gd name="connsiteX1" fmla="*/ 333969 w 837224"/>
              <a:gd name="connsiteY1" fmla="*/ 0 h 6781782"/>
              <a:gd name="connsiteX2" fmla="*/ 837224 w 837224"/>
              <a:gd name="connsiteY2" fmla="*/ 4960 h 6781782"/>
              <a:gd name="connsiteX3" fmla="*/ 101810 w 837224"/>
              <a:gd name="connsiteY3" fmla="*/ 6781782 h 6781782"/>
              <a:gd name="connsiteX4" fmla="*/ 0 w 837224"/>
              <a:gd name="connsiteY4" fmla="*/ 6778451 h 6781782"/>
              <a:gd name="connsiteX0" fmla="*/ 0 w 847272"/>
              <a:gd name="connsiteY0" fmla="*/ 6852857 h 6856188"/>
              <a:gd name="connsiteX1" fmla="*/ 333969 w 847272"/>
              <a:gd name="connsiteY1" fmla="*/ 74406 h 6856188"/>
              <a:gd name="connsiteX2" fmla="*/ 847272 w 847272"/>
              <a:gd name="connsiteY2" fmla="*/ 0 h 6856188"/>
              <a:gd name="connsiteX3" fmla="*/ 101810 w 847272"/>
              <a:gd name="connsiteY3" fmla="*/ 6856188 h 6856188"/>
              <a:gd name="connsiteX4" fmla="*/ 0 w 847272"/>
              <a:gd name="connsiteY4" fmla="*/ 6852857 h 6856188"/>
              <a:gd name="connsiteX0" fmla="*/ 0 w 847272"/>
              <a:gd name="connsiteY0" fmla="*/ 6862777 h 6866108"/>
              <a:gd name="connsiteX1" fmla="*/ 344018 w 847272"/>
              <a:gd name="connsiteY1" fmla="*/ 0 h 6866108"/>
              <a:gd name="connsiteX2" fmla="*/ 847272 w 847272"/>
              <a:gd name="connsiteY2" fmla="*/ 9920 h 6866108"/>
              <a:gd name="connsiteX3" fmla="*/ 101810 w 847272"/>
              <a:gd name="connsiteY3" fmla="*/ 6866108 h 6866108"/>
              <a:gd name="connsiteX4" fmla="*/ 0 w 847272"/>
              <a:gd name="connsiteY4" fmla="*/ 6862777 h 6866108"/>
              <a:gd name="connsiteX0" fmla="*/ 0 w 847272"/>
              <a:gd name="connsiteY0" fmla="*/ 7068475 h 7068475"/>
              <a:gd name="connsiteX1" fmla="*/ 344018 w 847272"/>
              <a:gd name="connsiteY1" fmla="*/ 0 h 7068475"/>
              <a:gd name="connsiteX2" fmla="*/ 847272 w 847272"/>
              <a:gd name="connsiteY2" fmla="*/ 9920 h 7068475"/>
              <a:gd name="connsiteX3" fmla="*/ 101810 w 847272"/>
              <a:gd name="connsiteY3" fmla="*/ 6866108 h 7068475"/>
              <a:gd name="connsiteX4" fmla="*/ 0 w 847272"/>
              <a:gd name="connsiteY4" fmla="*/ 7068475 h 7068475"/>
              <a:gd name="connsiteX0" fmla="*/ 0 w 847272"/>
              <a:gd name="connsiteY0" fmla="*/ 7068475 h 7094661"/>
              <a:gd name="connsiteX1" fmla="*/ 344018 w 847272"/>
              <a:gd name="connsiteY1" fmla="*/ 0 h 7094661"/>
              <a:gd name="connsiteX2" fmla="*/ 847272 w 847272"/>
              <a:gd name="connsiteY2" fmla="*/ 9920 h 7094661"/>
              <a:gd name="connsiteX3" fmla="*/ 78660 w 847272"/>
              <a:gd name="connsiteY3" fmla="*/ 7094661 h 7094661"/>
              <a:gd name="connsiteX4" fmla="*/ 0 w 847272"/>
              <a:gd name="connsiteY4" fmla="*/ 7068475 h 7094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7272" h="7094661">
                <a:moveTo>
                  <a:pt x="0" y="7068475"/>
                </a:moveTo>
                <a:lnTo>
                  <a:pt x="344018" y="0"/>
                </a:lnTo>
                <a:lnTo>
                  <a:pt x="847272" y="9920"/>
                </a:lnTo>
                <a:lnTo>
                  <a:pt x="78660" y="7094661"/>
                </a:lnTo>
                <a:lnTo>
                  <a:pt x="0" y="7068475"/>
                </a:lnTo>
                <a:close/>
              </a:path>
            </a:pathLst>
          </a:custGeom>
          <a:solidFill>
            <a:schemeClr val="bg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710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70F54DA-81AE-204C-B699-04B82077A16D}"/>
              </a:ext>
            </a:extLst>
          </p:cNvPr>
          <p:cNvSpPr/>
          <p:nvPr/>
        </p:nvSpPr>
        <p:spPr>
          <a:xfrm>
            <a:off x="7232124" y="0"/>
            <a:ext cx="4601256" cy="6858000"/>
          </a:xfrm>
          <a:prstGeom prst="rect">
            <a:avLst/>
          </a:prstGeom>
          <a:solidFill>
            <a:srgbClr val="CE283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2A16EF-409E-3644-B48D-23EA092645A5}"/>
              </a:ext>
            </a:extLst>
          </p:cNvPr>
          <p:cNvSpPr txBox="1"/>
          <p:nvPr/>
        </p:nvSpPr>
        <p:spPr>
          <a:xfrm>
            <a:off x="7401028" y="436473"/>
            <a:ext cx="6202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FROM HUMBLE BEGINNINGS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3226FF-99CB-3A48-971B-0B98ED526B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5754" y="-7199234"/>
            <a:ext cx="1549918" cy="15613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3916B8-6225-4148-880B-5E831872F337}"/>
              </a:ext>
            </a:extLst>
          </p:cNvPr>
          <p:cNvSpPr txBox="1"/>
          <p:nvPr/>
        </p:nvSpPr>
        <p:spPr>
          <a:xfrm>
            <a:off x="7551972" y="1103840"/>
            <a:ext cx="2876108" cy="558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pc="300" dirty="0">
                <a:solidFill>
                  <a:schemeClr val="bg1"/>
                </a:solidFill>
                <a:latin typeface="Century Gothic" panose="020B0502020202020204" pitchFamily="34" charset="0"/>
              </a:rPr>
              <a:t>SUB-CONTRACTOR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C51B5A-DB36-8648-95C8-B4A2126F9618}"/>
              </a:ext>
            </a:extLst>
          </p:cNvPr>
          <p:cNvSpPr/>
          <p:nvPr/>
        </p:nvSpPr>
        <p:spPr>
          <a:xfrm>
            <a:off x="7702829" y="1575109"/>
            <a:ext cx="2977195" cy="1666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Concrete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Steel – Metal Building 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Carpentry</a:t>
            </a:r>
          </a:p>
        </p:txBody>
      </p:sp>
    </p:spTree>
    <p:extLst>
      <p:ext uri="{BB962C8B-B14F-4D97-AF65-F5344CB8AC3E}">
        <p14:creationId xmlns:p14="http://schemas.microsoft.com/office/powerpoint/2010/main" val="305099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7B4AB5-1859-264F-9028-8B2E0880A254}"/>
              </a:ext>
            </a:extLst>
          </p:cNvPr>
          <p:cNvSpPr/>
          <p:nvPr/>
        </p:nvSpPr>
        <p:spPr>
          <a:xfrm>
            <a:off x="9375926" y="4616052"/>
            <a:ext cx="2124401" cy="681406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1F7971-B303-A642-9FFB-0A54273EABFE}"/>
              </a:ext>
            </a:extLst>
          </p:cNvPr>
          <p:cNvSpPr/>
          <p:nvPr/>
        </p:nvSpPr>
        <p:spPr>
          <a:xfrm>
            <a:off x="9269726" y="4519875"/>
            <a:ext cx="2336801" cy="873760"/>
          </a:xfrm>
          <a:prstGeom prst="rect">
            <a:avLst/>
          </a:prstGeom>
          <a:noFill/>
          <a:ln w="34925">
            <a:solidFill>
              <a:srgbClr val="CE28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AAA653-4CBD-9244-A9C1-E79173CB20E6}"/>
              </a:ext>
            </a:extLst>
          </p:cNvPr>
          <p:cNvSpPr txBox="1"/>
          <p:nvPr/>
        </p:nvSpPr>
        <p:spPr>
          <a:xfrm>
            <a:off x="9811993" y="4756700"/>
            <a:ext cx="12522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PASSION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244FDE-2FFF-5C42-ADA0-8C9014BA477F}"/>
              </a:ext>
            </a:extLst>
          </p:cNvPr>
          <p:cNvSpPr/>
          <p:nvPr/>
        </p:nvSpPr>
        <p:spPr>
          <a:xfrm>
            <a:off x="6400360" y="4616052"/>
            <a:ext cx="2124401" cy="681406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88C1A70-2406-F843-916E-03193CA6B4C9}"/>
              </a:ext>
            </a:extLst>
          </p:cNvPr>
          <p:cNvSpPr/>
          <p:nvPr/>
        </p:nvSpPr>
        <p:spPr>
          <a:xfrm>
            <a:off x="6294160" y="4519875"/>
            <a:ext cx="2336801" cy="873760"/>
          </a:xfrm>
          <a:prstGeom prst="rect">
            <a:avLst/>
          </a:prstGeom>
          <a:noFill/>
          <a:ln w="34925">
            <a:solidFill>
              <a:srgbClr val="CE28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A2A5F4-BB0B-8E49-B4E1-045E72694453}"/>
              </a:ext>
            </a:extLst>
          </p:cNvPr>
          <p:cNvSpPr txBox="1"/>
          <p:nvPr/>
        </p:nvSpPr>
        <p:spPr>
          <a:xfrm>
            <a:off x="6773910" y="4756700"/>
            <a:ext cx="13773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INTEGRITY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1673B11-62AE-B24E-A32D-AF74704D6320}"/>
              </a:ext>
            </a:extLst>
          </p:cNvPr>
          <p:cNvSpPr/>
          <p:nvPr/>
        </p:nvSpPr>
        <p:spPr>
          <a:xfrm>
            <a:off x="3381110" y="4616052"/>
            <a:ext cx="2124401" cy="681406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9625123-BDFE-1442-8494-06777757972D}"/>
              </a:ext>
            </a:extLst>
          </p:cNvPr>
          <p:cNvSpPr/>
          <p:nvPr/>
        </p:nvSpPr>
        <p:spPr>
          <a:xfrm>
            <a:off x="3274910" y="4519875"/>
            <a:ext cx="2336801" cy="873760"/>
          </a:xfrm>
          <a:prstGeom prst="rect">
            <a:avLst/>
          </a:prstGeom>
          <a:noFill/>
          <a:ln w="34925">
            <a:solidFill>
              <a:srgbClr val="CE28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B9274F6-341F-F247-9B40-676B801EC27B}"/>
              </a:ext>
            </a:extLst>
          </p:cNvPr>
          <p:cNvSpPr txBox="1"/>
          <p:nvPr/>
        </p:nvSpPr>
        <p:spPr>
          <a:xfrm>
            <a:off x="3443678" y="4756700"/>
            <a:ext cx="2056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RESPONSIBILITY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25142E9-79FB-B546-A96C-4DE90C23A995}"/>
              </a:ext>
            </a:extLst>
          </p:cNvPr>
          <p:cNvSpPr/>
          <p:nvPr/>
        </p:nvSpPr>
        <p:spPr>
          <a:xfrm>
            <a:off x="461887" y="4616052"/>
            <a:ext cx="2124401" cy="681406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F10E47F-455A-B549-B1AD-E759140065A3}"/>
              </a:ext>
            </a:extLst>
          </p:cNvPr>
          <p:cNvSpPr/>
          <p:nvPr/>
        </p:nvSpPr>
        <p:spPr>
          <a:xfrm>
            <a:off x="355687" y="4519875"/>
            <a:ext cx="2336801" cy="873760"/>
          </a:xfrm>
          <a:prstGeom prst="rect">
            <a:avLst/>
          </a:prstGeom>
          <a:noFill/>
          <a:ln w="34925">
            <a:solidFill>
              <a:srgbClr val="CE28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7381E76-3035-3040-8ADE-1FEE5CF1FEA7}"/>
              </a:ext>
            </a:extLst>
          </p:cNvPr>
          <p:cNvSpPr txBox="1"/>
          <p:nvPr/>
        </p:nvSpPr>
        <p:spPr>
          <a:xfrm>
            <a:off x="1096727" y="4756700"/>
            <a:ext cx="8547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TRUST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C55533-3402-7B4F-B588-0C50198B9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5211" y="1862582"/>
            <a:ext cx="1790700" cy="2336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677AB3-7542-5949-8677-E7A7E90DA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6275" y="2338125"/>
            <a:ext cx="1181100" cy="172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055BED-CED9-974D-94C4-DF75B8E3C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034" y="490476"/>
            <a:ext cx="4250130" cy="409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681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rallelogram 7">
            <a:extLst>
              <a:ext uri="{FF2B5EF4-FFF2-40B4-BE49-F238E27FC236}">
                <a16:creationId xmlns:a16="http://schemas.microsoft.com/office/drawing/2014/main" id="{9C1E59E8-91BB-5248-8DD3-DC4CFDE13AB0}"/>
              </a:ext>
            </a:extLst>
          </p:cNvPr>
          <p:cNvSpPr/>
          <p:nvPr/>
        </p:nvSpPr>
        <p:spPr>
          <a:xfrm>
            <a:off x="5930900" y="0"/>
            <a:ext cx="6261100" cy="6858000"/>
          </a:xfrm>
          <a:custGeom>
            <a:avLst/>
            <a:gdLst>
              <a:gd name="connsiteX0" fmla="*/ 0 w 7480300"/>
              <a:gd name="connsiteY0" fmla="*/ 6858000 h 6858000"/>
              <a:gd name="connsiteX1" fmla="*/ 1714500 w 7480300"/>
              <a:gd name="connsiteY1" fmla="*/ 0 h 6858000"/>
              <a:gd name="connsiteX2" fmla="*/ 7480300 w 7480300"/>
              <a:gd name="connsiteY2" fmla="*/ 0 h 6858000"/>
              <a:gd name="connsiteX3" fmla="*/ 5765800 w 7480300"/>
              <a:gd name="connsiteY3" fmla="*/ 6858000 h 6858000"/>
              <a:gd name="connsiteX4" fmla="*/ 0 w 7480300"/>
              <a:gd name="connsiteY4" fmla="*/ 6858000 h 6858000"/>
              <a:gd name="connsiteX0" fmla="*/ 0 w 7480300"/>
              <a:gd name="connsiteY0" fmla="*/ 6858000 h 6858000"/>
              <a:gd name="connsiteX1" fmla="*/ 723900 w 7480300"/>
              <a:gd name="connsiteY1" fmla="*/ 0 h 6858000"/>
              <a:gd name="connsiteX2" fmla="*/ 7480300 w 7480300"/>
              <a:gd name="connsiteY2" fmla="*/ 0 h 6858000"/>
              <a:gd name="connsiteX3" fmla="*/ 5765800 w 7480300"/>
              <a:gd name="connsiteY3" fmla="*/ 6858000 h 6858000"/>
              <a:gd name="connsiteX4" fmla="*/ 0 w 7480300"/>
              <a:gd name="connsiteY4" fmla="*/ 6858000 h 6858000"/>
              <a:gd name="connsiteX0" fmla="*/ 0 w 8940800"/>
              <a:gd name="connsiteY0" fmla="*/ 6858000 h 6858000"/>
              <a:gd name="connsiteX1" fmla="*/ 2184400 w 8940800"/>
              <a:gd name="connsiteY1" fmla="*/ 0 h 6858000"/>
              <a:gd name="connsiteX2" fmla="*/ 8940800 w 8940800"/>
              <a:gd name="connsiteY2" fmla="*/ 0 h 6858000"/>
              <a:gd name="connsiteX3" fmla="*/ 7226300 w 8940800"/>
              <a:gd name="connsiteY3" fmla="*/ 6858000 h 6858000"/>
              <a:gd name="connsiteX4" fmla="*/ 0 w 8940800"/>
              <a:gd name="connsiteY4" fmla="*/ 6858000 h 6858000"/>
              <a:gd name="connsiteX0" fmla="*/ 0 w 8940800"/>
              <a:gd name="connsiteY0" fmla="*/ 6858000 h 6858000"/>
              <a:gd name="connsiteX1" fmla="*/ 2184400 w 8940800"/>
              <a:gd name="connsiteY1" fmla="*/ 0 h 6858000"/>
              <a:gd name="connsiteX2" fmla="*/ 8940800 w 8940800"/>
              <a:gd name="connsiteY2" fmla="*/ 0 h 6858000"/>
              <a:gd name="connsiteX3" fmla="*/ 8940800 w 8940800"/>
              <a:gd name="connsiteY3" fmla="*/ 6858000 h 6858000"/>
              <a:gd name="connsiteX4" fmla="*/ 0 w 8940800"/>
              <a:gd name="connsiteY4" fmla="*/ 6858000 h 6858000"/>
              <a:gd name="connsiteX0" fmla="*/ 0 w 8940800"/>
              <a:gd name="connsiteY0" fmla="*/ 6858000 h 6858000"/>
              <a:gd name="connsiteX1" fmla="*/ 5486400 w 8940800"/>
              <a:gd name="connsiteY1" fmla="*/ 12700 h 6858000"/>
              <a:gd name="connsiteX2" fmla="*/ 8940800 w 8940800"/>
              <a:gd name="connsiteY2" fmla="*/ 0 h 6858000"/>
              <a:gd name="connsiteX3" fmla="*/ 8940800 w 8940800"/>
              <a:gd name="connsiteY3" fmla="*/ 6858000 h 6858000"/>
              <a:gd name="connsiteX4" fmla="*/ 0 w 8940800"/>
              <a:gd name="connsiteY4" fmla="*/ 6858000 h 6858000"/>
              <a:gd name="connsiteX0" fmla="*/ 0 w 5956300"/>
              <a:gd name="connsiteY0" fmla="*/ 6858000 h 6858000"/>
              <a:gd name="connsiteX1" fmla="*/ 2501900 w 5956300"/>
              <a:gd name="connsiteY1" fmla="*/ 12700 h 6858000"/>
              <a:gd name="connsiteX2" fmla="*/ 5956300 w 5956300"/>
              <a:gd name="connsiteY2" fmla="*/ 0 h 6858000"/>
              <a:gd name="connsiteX3" fmla="*/ 5956300 w 5956300"/>
              <a:gd name="connsiteY3" fmla="*/ 6858000 h 6858000"/>
              <a:gd name="connsiteX4" fmla="*/ 0 w 5956300"/>
              <a:gd name="connsiteY4" fmla="*/ 6858000 h 6858000"/>
              <a:gd name="connsiteX0" fmla="*/ 0 w 5956300"/>
              <a:gd name="connsiteY0" fmla="*/ 6858000 h 6858000"/>
              <a:gd name="connsiteX1" fmla="*/ 2463800 w 5956300"/>
              <a:gd name="connsiteY1" fmla="*/ 0 h 6858000"/>
              <a:gd name="connsiteX2" fmla="*/ 5956300 w 5956300"/>
              <a:gd name="connsiteY2" fmla="*/ 0 h 6858000"/>
              <a:gd name="connsiteX3" fmla="*/ 5956300 w 5956300"/>
              <a:gd name="connsiteY3" fmla="*/ 6858000 h 6858000"/>
              <a:gd name="connsiteX4" fmla="*/ 0 w 59563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56300" h="6858000">
                <a:moveTo>
                  <a:pt x="0" y="6858000"/>
                </a:moveTo>
                <a:lnTo>
                  <a:pt x="2463800" y="0"/>
                </a:lnTo>
                <a:lnTo>
                  <a:pt x="5956300" y="0"/>
                </a:lnTo>
                <a:lnTo>
                  <a:pt x="59563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FC62F5-2EEC-C448-9E73-EE584B4E1D0B}"/>
              </a:ext>
            </a:extLst>
          </p:cNvPr>
          <p:cNvSpPr txBox="1"/>
          <p:nvPr/>
        </p:nvSpPr>
        <p:spPr>
          <a:xfrm>
            <a:off x="7701482" y="1935621"/>
            <a:ext cx="41537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CROSSLAND </a:t>
            </a:r>
          </a:p>
          <a:p>
            <a:r>
              <a:rPr 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INTERNSHIP PROGRAM</a:t>
            </a:r>
            <a:endParaRPr lang="en-US" sz="1100" b="1" spc="300" dirty="0">
              <a:solidFill>
                <a:schemeClr val="tx1">
                  <a:lumMod val="65000"/>
                  <a:lumOff val="35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0" name="Parallelogram 15">
            <a:extLst>
              <a:ext uri="{FF2B5EF4-FFF2-40B4-BE49-F238E27FC236}">
                <a16:creationId xmlns:a16="http://schemas.microsoft.com/office/drawing/2014/main" id="{1502BEC4-0D9A-9643-A11B-FB168B3497D5}"/>
              </a:ext>
            </a:extLst>
          </p:cNvPr>
          <p:cNvSpPr/>
          <p:nvPr/>
        </p:nvSpPr>
        <p:spPr>
          <a:xfrm>
            <a:off x="5905500" y="-12700"/>
            <a:ext cx="2628900" cy="6997700"/>
          </a:xfrm>
          <a:custGeom>
            <a:avLst/>
            <a:gdLst>
              <a:gd name="connsiteX0" fmla="*/ 0 w 3784600"/>
              <a:gd name="connsiteY0" fmla="*/ 6858000 h 6858000"/>
              <a:gd name="connsiteX1" fmla="*/ 946150 w 3784600"/>
              <a:gd name="connsiteY1" fmla="*/ 0 h 6858000"/>
              <a:gd name="connsiteX2" fmla="*/ 3784600 w 3784600"/>
              <a:gd name="connsiteY2" fmla="*/ 0 h 6858000"/>
              <a:gd name="connsiteX3" fmla="*/ 2838450 w 3784600"/>
              <a:gd name="connsiteY3" fmla="*/ 6858000 h 6858000"/>
              <a:gd name="connsiteX4" fmla="*/ 0 w 3784600"/>
              <a:gd name="connsiteY4" fmla="*/ 6858000 h 6858000"/>
              <a:gd name="connsiteX0" fmla="*/ 0 w 5676900"/>
              <a:gd name="connsiteY0" fmla="*/ 6858000 h 6858000"/>
              <a:gd name="connsiteX1" fmla="*/ 946150 w 5676900"/>
              <a:gd name="connsiteY1" fmla="*/ 0 h 6858000"/>
              <a:gd name="connsiteX2" fmla="*/ 5676900 w 5676900"/>
              <a:gd name="connsiteY2" fmla="*/ 25400 h 6858000"/>
              <a:gd name="connsiteX3" fmla="*/ 2838450 w 5676900"/>
              <a:gd name="connsiteY3" fmla="*/ 6858000 h 6858000"/>
              <a:gd name="connsiteX4" fmla="*/ 0 w 5676900"/>
              <a:gd name="connsiteY4" fmla="*/ 6858000 h 6858000"/>
              <a:gd name="connsiteX0" fmla="*/ 0 w 5676900"/>
              <a:gd name="connsiteY0" fmla="*/ 6858000 h 6870700"/>
              <a:gd name="connsiteX1" fmla="*/ 946150 w 5676900"/>
              <a:gd name="connsiteY1" fmla="*/ 0 h 6870700"/>
              <a:gd name="connsiteX2" fmla="*/ 5676900 w 5676900"/>
              <a:gd name="connsiteY2" fmla="*/ 25400 h 6870700"/>
              <a:gd name="connsiteX3" fmla="*/ 3117850 w 5676900"/>
              <a:gd name="connsiteY3" fmla="*/ 6870700 h 6870700"/>
              <a:gd name="connsiteX4" fmla="*/ 0 w 5676900"/>
              <a:gd name="connsiteY4" fmla="*/ 6858000 h 6870700"/>
              <a:gd name="connsiteX0" fmla="*/ 1962150 w 4730750"/>
              <a:gd name="connsiteY0" fmla="*/ 6896100 h 6896100"/>
              <a:gd name="connsiteX1" fmla="*/ 0 w 4730750"/>
              <a:gd name="connsiteY1" fmla="*/ 0 h 6896100"/>
              <a:gd name="connsiteX2" fmla="*/ 4730750 w 4730750"/>
              <a:gd name="connsiteY2" fmla="*/ 25400 h 6896100"/>
              <a:gd name="connsiteX3" fmla="*/ 2171700 w 4730750"/>
              <a:gd name="connsiteY3" fmla="*/ 6870700 h 6896100"/>
              <a:gd name="connsiteX4" fmla="*/ 1962150 w 4730750"/>
              <a:gd name="connsiteY4" fmla="*/ 6896100 h 6896100"/>
              <a:gd name="connsiteX0" fmla="*/ 0 w 2768600"/>
              <a:gd name="connsiteY0" fmla="*/ 6870700 h 6870700"/>
              <a:gd name="connsiteX1" fmla="*/ 1847850 w 2768600"/>
              <a:gd name="connsiteY1" fmla="*/ 12700 h 6870700"/>
              <a:gd name="connsiteX2" fmla="*/ 2768600 w 2768600"/>
              <a:gd name="connsiteY2" fmla="*/ 0 h 6870700"/>
              <a:gd name="connsiteX3" fmla="*/ 209550 w 2768600"/>
              <a:gd name="connsiteY3" fmla="*/ 6845300 h 6870700"/>
              <a:gd name="connsiteX4" fmla="*/ 0 w 2768600"/>
              <a:gd name="connsiteY4" fmla="*/ 6870700 h 6870700"/>
              <a:gd name="connsiteX0" fmla="*/ 0 w 2768600"/>
              <a:gd name="connsiteY0" fmla="*/ 6908800 h 6908800"/>
              <a:gd name="connsiteX1" fmla="*/ 1860550 w 2768600"/>
              <a:gd name="connsiteY1" fmla="*/ 0 h 6908800"/>
              <a:gd name="connsiteX2" fmla="*/ 2768600 w 2768600"/>
              <a:gd name="connsiteY2" fmla="*/ 38100 h 6908800"/>
              <a:gd name="connsiteX3" fmla="*/ 209550 w 2768600"/>
              <a:gd name="connsiteY3" fmla="*/ 6883400 h 6908800"/>
              <a:gd name="connsiteX4" fmla="*/ 0 w 2768600"/>
              <a:gd name="connsiteY4" fmla="*/ 6908800 h 6908800"/>
              <a:gd name="connsiteX0" fmla="*/ 0 w 2806700"/>
              <a:gd name="connsiteY0" fmla="*/ 6908800 h 6908800"/>
              <a:gd name="connsiteX1" fmla="*/ 1860550 w 2806700"/>
              <a:gd name="connsiteY1" fmla="*/ 0 h 6908800"/>
              <a:gd name="connsiteX2" fmla="*/ 2806700 w 2806700"/>
              <a:gd name="connsiteY2" fmla="*/ 0 h 6908800"/>
              <a:gd name="connsiteX3" fmla="*/ 209550 w 2806700"/>
              <a:gd name="connsiteY3" fmla="*/ 6883400 h 6908800"/>
              <a:gd name="connsiteX4" fmla="*/ 0 w 28067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31750 w 2628900"/>
              <a:gd name="connsiteY3" fmla="*/ 6883400 h 6908800"/>
              <a:gd name="connsiteX4" fmla="*/ 0 w 2628900"/>
              <a:gd name="connsiteY4" fmla="*/ 6908800 h 690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8900" h="6908800">
                <a:moveTo>
                  <a:pt x="0" y="6908800"/>
                </a:moveTo>
                <a:lnTo>
                  <a:pt x="1682750" y="0"/>
                </a:lnTo>
                <a:lnTo>
                  <a:pt x="2628900" y="0"/>
                </a:lnTo>
                <a:lnTo>
                  <a:pt x="31750" y="6883400"/>
                </a:lnTo>
                <a:lnTo>
                  <a:pt x="0" y="6908800"/>
                </a:lnTo>
                <a:close/>
              </a:path>
            </a:pathLst>
          </a:custGeom>
          <a:solidFill>
            <a:srgbClr val="CE283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783AFE-E619-2F4C-843F-2EE5EFC2E4DC}"/>
              </a:ext>
            </a:extLst>
          </p:cNvPr>
          <p:cNvSpPr/>
          <p:nvPr/>
        </p:nvSpPr>
        <p:spPr>
          <a:xfrm>
            <a:off x="7701482" y="2909662"/>
            <a:ext cx="4173369" cy="39149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Crossland Internship Program started in 1992 with Four Interns</a:t>
            </a:r>
          </a:p>
          <a:p>
            <a:pPr>
              <a:spcBef>
                <a:spcPct val="20000"/>
              </a:spcBef>
              <a:defRPr/>
            </a:pP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dirty="0">
                <a:latin typeface="Century Gothic" charset="0"/>
                <a:ea typeface="Century Gothic" charset="0"/>
                <a:cs typeface="Century Gothic" charset="0"/>
              </a:rPr>
              <a:t>150+ Interns</a:t>
            </a:r>
          </a:p>
          <a:p>
            <a:pPr lvl="0">
              <a:spcBef>
                <a:spcPct val="20000"/>
              </a:spcBef>
              <a:defRPr/>
            </a:pPr>
            <a:endParaRPr lang="en-US" dirty="0">
              <a:solidFill>
                <a:srgbClr val="2C3744"/>
              </a:solidFill>
              <a:latin typeface="Century Gothic" charset="0"/>
              <a:ea typeface="Century Gothic" charset="0"/>
              <a:cs typeface="Century Gothic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dirty="0">
                <a:solidFill>
                  <a:srgbClr val="2C3744"/>
                </a:solidFill>
                <a:latin typeface="Century Gothic" charset="0"/>
                <a:ea typeface="Century Gothic" charset="0"/>
                <a:cs typeface="Century Gothic" charset="0"/>
              </a:rPr>
              <a:t>Paid Hourly Wage ($1,500,000)</a:t>
            </a:r>
          </a:p>
          <a:p>
            <a:pPr lvl="0">
              <a:spcBef>
                <a:spcPct val="20000"/>
              </a:spcBef>
              <a:defRPr/>
            </a:pPr>
            <a:endParaRPr lang="en-US" dirty="0">
              <a:solidFill>
                <a:srgbClr val="2C3744"/>
              </a:solidFill>
              <a:latin typeface="Century Gothic" charset="0"/>
              <a:ea typeface="Century Gothic" charset="0"/>
              <a:cs typeface="Century Gothic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dirty="0">
                <a:solidFill>
                  <a:srgbClr val="2C3744"/>
                </a:solidFill>
                <a:latin typeface="Century Gothic" charset="0"/>
                <a:ea typeface="Century Gothic" charset="0"/>
                <a:cs typeface="Century Gothic" charset="0"/>
              </a:rPr>
              <a:t>Paid Housing</a:t>
            </a:r>
            <a:br>
              <a:rPr lang="en-US" dirty="0">
                <a:solidFill>
                  <a:srgbClr val="2C3744"/>
                </a:solidFill>
                <a:latin typeface="Century Gothic" charset="0"/>
                <a:ea typeface="Century Gothic" charset="0"/>
                <a:cs typeface="Century Gothic" charset="0"/>
              </a:rPr>
            </a:br>
            <a:endParaRPr lang="en-US" dirty="0">
              <a:solidFill>
                <a:srgbClr val="2C3744"/>
              </a:solidFill>
              <a:latin typeface="Century Gothic" charset="0"/>
              <a:ea typeface="Century Gothic" charset="0"/>
              <a:cs typeface="Century Gothic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dirty="0">
                <a:solidFill>
                  <a:srgbClr val="2C3744"/>
                </a:solidFill>
                <a:latin typeface="Century Gothic" charset="0"/>
                <a:ea typeface="Century Gothic" charset="0"/>
                <a:cs typeface="Century Gothic" charset="0"/>
              </a:rPr>
              <a:t>$500,000 in Annual Scholarships</a:t>
            </a:r>
          </a:p>
          <a:p>
            <a:pPr lvl="0">
              <a:spcBef>
                <a:spcPct val="20000"/>
              </a:spcBef>
              <a:defRPr/>
            </a:pPr>
            <a:endParaRPr lang="en-US" dirty="0">
              <a:solidFill>
                <a:srgbClr val="2C3744"/>
              </a:solidFill>
              <a:latin typeface="Century Gothic" charset="0"/>
              <a:ea typeface="Century Gothic" charset="0"/>
              <a:cs typeface="Century Gothic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dirty="0">
                <a:solidFill>
                  <a:srgbClr val="2C3744"/>
                </a:solidFill>
                <a:latin typeface="Century Gothic" charset="0"/>
                <a:ea typeface="Century Gothic" charset="0"/>
                <a:cs typeface="Century Gothic" charset="0"/>
              </a:rPr>
              <a:t>Company Sponsored Events</a:t>
            </a:r>
          </a:p>
        </p:txBody>
      </p:sp>
    </p:spTree>
    <p:extLst>
      <p:ext uri="{BB962C8B-B14F-4D97-AF65-F5344CB8AC3E}">
        <p14:creationId xmlns:p14="http://schemas.microsoft.com/office/powerpoint/2010/main" val="3991447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F8909F-6C47-8D48-8AA0-495F56C4E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45141" y="-400629"/>
            <a:ext cx="15946821" cy="831892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0CE2308-CB5D-9B47-898C-6D6CC9A909C2}"/>
              </a:ext>
            </a:extLst>
          </p:cNvPr>
          <p:cNvSpPr/>
          <p:nvPr/>
        </p:nvSpPr>
        <p:spPr>
          <a:xfrm>
            <a:off x="0" y="5357813"/>
            <a:ext cx="7443788" cy="1246598"/>
          </a:xfrm>
          <a:prstGeom prst="rect">
            <a:avLst/>
          </a:prstGeom>
          <a:solidFill>
            <a:schemeClr val="bg1">
              <a:lumMod val="9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A5CDCD-6851-4143-B711-4C03BB980A57}"/>
              </a:ext>
            </a:extLst>
          </p:cNvPr>
          <p:cNvSpPr txBox="1"/>
          <p:nvPr/>
        </p:nvSpPr>
        <p:spPr>
          <a:xfrm>
            <a:off x="246888" y="-5284109"/>
            <a:ext cx="4302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CROSSLAND </a:t>
            </a:r>
            <a:r>
              <a:rPr lang="en-US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ACADEMY</a:t>
            </a:r>
            <a:endParaRPr lang="en-US" sz="11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F2E9111-534D-7F47-A227-BB4E6EC8CBA1}"/>
              </a:ext>
            </a:extLst>
          </p:cNvPr>
          <p:cNvCxnSpPr/>
          <p:nvPr/>
        </p:nvCxnSpPr>
        <p:spPr>
          <a:xfrm flipV="1">
            <a:off x="339489" y="-4745279"/>
            <a:ext cx="4173369" cy="1"/>
          </a:xfrm>
          <a:prstGeom prst="line">
            <a:avLst/>
          </a:prstGeom>
          <a:ln w="28575">
            <a:solidFill>
              <a:srgbClr val="3948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arallelogram 7">
            <a:extLst>
              <a:ext uri="{FF2B5EF4-FFF2-40B4-BE49-F238E27FC236}">
                <a16:creationId xmlns:a16="http://schemas.microsoft.com/office/drawing/2014/main" id="{09C3F01E-BB0C-0148-A496-84EE0CA013DB}"/>
              </a:ext>
            </a:extLst>
          </p:cNvPr>
          <p:cNvSpPr/>
          <p:nvPr/>
        </p:nvSpPr>
        <p:spPr>
          <a:xfrm>
            <a:off x="6700922" y="-32084"/>
            <a:ext cx="5491078" cy="6906126"/>
          </a:xfrm>
          <a:custGeom>
            <a:avLst/>
            <a:gdLst>
              <a:gd name="connsiteX0" fmla="*/ 0 w 7480300"/>
              <a:gd name="connsiteY0" fmla="*/ 6858000 h 6858000"/>
              <a:gd name="connsiteX1" fmla="*/ 1714500 w 7480300"/>
              <a:gd name="connsiteY1" fmla="*/ 0 h 6858000"/>
              <a:gd name="connsiteX2" fmla="*/ 7480300 w 7480300"/>
              <a:gd name="connsiteY2" fmla="*/ 0 h 6858000"/>
              <a:gd name="connsiteX3" fmla="*/ 5765800 w 7480300"/>
              <a:gd name="connsiteY3" fmla="*/ 6858000 h 6858000"/>
              <a:gd name="connsiteX4" fmla="*/ 0 w 7480300"/>
              <a:gd name="connsiteY4" fmla="*/ 6858000 h 6858000"/>
              <a:gd name="connsiteX0" fmla="*/ 0 w 7480300"/>
              <a:gd name="connsiteY0" fmla="*/ 6858000 h 6858000"/>
              <a:gd name="connsiteX1" fmla="*/ 723900 w 7480300"/>
              <a:gd name="connsiteY1" fmla="*/ 0 h 6858000"/>
              <a:gd name="connsiteX2" fmla="*/ 7480300 w 7480300"/>
              <a:gd name="connsiteY2" fmla="*/ 0 h 6858000"/>
              <a:gd name="connsiteX3" fmla="*/ 5765800 w 7480300"/>
              <a:gd name="connsiteY3" fmla="*/ 6858000 h 6858000"/>
              <a:gd name="connsiteX4" fmla="*/ 0 w 7480300"/>
              <a:gd name="connsiteY4" fmla="*/ 6858000 h 6858000"/>
              <a:gd name="connsiteX0" fmla="*/ 0 w 8940800"/>
              <a:gd name="connsiteY0" fmla="*/ 6858000 h 6858000"/>
              <a:gd name="connsiteX1" fmla="*/ 2184400 w 8940800"/>
              <a:gd name="connsiteY1" fmla="*/ 0 h 6858000"/>
              <a:gd name="connsiteX2" fmla="*/ 8940800 w 8940800"/>
              <a:gd name="connsiteY2" fmla="*/ 0 h 6858000"/>
              <a:gd name="connsiteX3" fmla="*/ 7226300 w 8940800"/>
              <a:gd name="connsiteY3" fmla="*/ 6858000 h 6858000"/>
              <a:gd name="connsiteX4" fmla="*/ 0 w 8940800"/>
              <a:gd name="connsiteY4" fmla="*/ 6858000 h 6858000"/>
              <a:gd name="connsiteX0" fmla="*/ 0 w 8940800"/>
              <a:gd name="connsiteY0" fmla="*/ 6858000 h 6858000"/>
              <a:gd name="connsiteX1" fmla="*/ 2184400 w 8940800"/>
              <a:gd name="connsiteY1" fmla="*/ 0 h 6858000"/>
              <a:gd name="connsiteX2" fmla="*/ 8940800 w 8940800"/>
              <a:gd name="connsiteY2" fmla="*/ 0 h 6858000"/>
              <a:gd name="connsiteX3" fmla="*/ 8940800 w 8940800"/>
              <a:gd name="connsiteY3" fmla="*/ 6858000 h 6858000"/>
              <a:gd name="connsiteX4" fmla="*/ 0 w 8940800"/>
              <a:gd name="connsiteY4" fmla="*/ 6858000 h 6858000"/>
              <a:gd name="connsiteX0" fmla="*/ 0 w 8940800"/>
              <a:gd name="connsiteY0" fmla="*/ 6858000 h 6858000"/>
              <a:gd name="connsiteX1" fmla="*/ 5486400 w 8940800"/>
              <a:gd name="connsiteY1" fmla="*/ 12700 h 6858000"/>
              <a:gd name="connsiteX2" fmla="*/ 8940800 w 8940800"/>
              <a:gd name="connsiteY2" fmla="*/ 0 h 6858000"/>
              <a:gd name="connsiteX3" fmla="*/ 8940800 w 8940800"/>
              <a:gd name="connsiteY3" fmla="*/ 6858000 h 6858000"/>
              <a:gd name="connsiteX4" fmla="*/ 0 w 8940800"/>
              <a:gd name="connsiteY4" fmla="*/ 6858000 h 6858000"/>
              <a:gd name="connsiteX0" fmla="*/ 0 w 5956300"/>
              <a:gd name="connsiteY0" fmla="*/ 6858000 h 6858000"/>
              <a:gd name="connsiteX1" fmla="*/ 2501900 w 5956300"/>
              <a:gd name="connsiteY1" fmla="*/ 12700 h 6858000"/>
              <a:gd name="connsiteX2" fmla="*/ 5956300 w 5956300"/>
              <a:gd name="connsiteY2" fmla="*/ 0 h 6858000"/>
              <a:gd name="connsiteX3" fmla="*/ 5956300 w 5956300"/>
              <a:gd name="connsiteY3" fmla="*/ 6858000 h 6858000"/>
              <a:gd name="connsiteX4" fmla="*/ 0 w 5956300"/>
              <a:gd name="connsiteY4" fmla="*/ 6858000 h 6858000"/>
              <a:gd name="connsiteX0" fmla="*/ 0 w 5956300"/>
              <a:gd name="connsiteY0" fmla="*/ 6858000 h 6858000"/>
              <a:gd name="connsiteX1" fmla="*/ 2463800 w 5956300"/>
              <a:gd name="connsiteY1" fmla="*/ 0 h 6858000"/>
              <a:gd name="connsiteX2" fmla="*/ 5956300 w 5956300"/>
              <a:gd name="connsiteY2" fmla="*/ 0 h 6858000"/>
              <a:gd name="connsiteX3" fmla="*/ 5956300 w 5956300"/>
              <a:gd name="connsiteY3" fmla="*/ 6858000 h 6858000"/>
              <a:gd name="connsiteX4" fmla="*/ 0 w 5956300"/>
              <a:gd name="connsiteY4" fmla="*/ 6858000 h 6858000"/>
              <a:gd name="connsiteX0" fmla="*/ 0 w 5956300"/>
              <a:gd name="connsiteY0" fmla="*/ 6858000 h 6858000"/>
              <a:gd name="connsiteX1" fmla="*/ 281455 w 5956300"/>
              <a:gd name="connsiteY1" fmla="*/ 0 h 6858000"/>
              <a:gd name="connsiteX2" fmla="*/ 5956300 w 5956300"/>
              <a:gd name="connsiteY2" fmla="*/ 0 h 6858000"/>
              <a:gd name="connsiteX3" fmla="*/ 5956300 w 5956300"/>
              <a:gd name="connsiteY3" fmla="*/ 6858000 h 6858000"/>
              <a:gd name="connsiteX4" fmla="*/ 0 w 5956300"/>
              <a:gd name="connsiteY4" fmla="*/ 6858000 h 6858000"/>
              <a:gd name="connsiteX0" fmla="*/ 0 w 8077600"/>
              <a:gd name="connsiteY0" fmla="*/ 6858000 h 6858000"/>
              <a:gd name="connsiteX1" fmla="*/ 2402755 w 8077600"/>
              <a:gd name="connsiteY1" fmla="*/ 0 h 6858000"/>
              <a:gd name="connsiteX2" fmla="*/ 8077600 w 8077600"/>
              <a:gd name="connsiteY2" fmla="*/ 0 h 6858000"/>
              <a:gd name="connsiteX3" fmla="*/ 8077600 w 8077600"/>
              <a:gd name="connsiteY3" fmla="*/ 6858000 h 6858000"/>
              <a:gd name="connsiteX4" fmla="*/ 0 w 8077600"/>
              <a:gd name="connsiteY4" fmla="*/ 6858000 h 6858000"/>
              <a:gd name="connsiteX0" fmla="*/ 908915 w 5674845"/>
              <a:gd name="connsiteY0" fmla="*/ 6841958 h 6858000"/>
              <a:gd name="connsiteX1" fmla="*/ 0 w 5674845"/>
              <a:gd name="connsiteY1" fmla="*/ 0 h 6858000"/>
              <a:gd name="connsiteX2" fmla="*/ 5674845 w 5674845"/>
              <a:gd name="connsiteY2" fmla="*/ 0 h 6858000"/>
              <a:gd name="connsiteX3" fmla="*/ 5674845 w 5674845"/>
              <a:gd name="connsiteY3" fmla="*/ 6858000 h 6858000"/>
              <a:gd name="connsiteX4" fmla="*/ 908915 w 5674845"/>
              <a:gd name="connsiteY4" fmla="*/ 6841958 h 6858000"/>
              <a:gd name="connsiteX0" fmla="*/ 0 w 4765930"/>
              <a:gd name="connsiteY0" fmla="*/ 6874042 h 6890084"/>
              <a:gd name="connsiteX1" fmla="*/ 1716003 w 4765930"/>
              <a:gd name="connsiteY1" fmla="*/ 0 h 6890084"/>
              <a:gd name="connsiteX2" fmla="*/ 4765930 w 4765930"/>
              <a:gd name="connsiteY2" fmla="*/ 32084 h 6890084"/>
              <a:gd name="connsiteX3" fmla="*/ 4765930 w 4765930"/>
              <a:gd name="connsiteY3" fmla="*/ 6890084 h 6890084"/>
              <a:gd name="connsiteX4" fmla="*/ 0 w 4765930"/>
              <a:gd name="connsiteY4" fmla="*/ 6874042 h 6890084"/>
              <a:gd name="connsiteX0" fmla="*/ 0 w 4506490"/>
              <a:gd name="connsiteY0" fmla="*/ 6874042 h 6890084"/>
              <a:gd name="connsiteX1" fmla="*/ 1456563 w 4506490"/>
              <a:gd name="connsiteY1" fmla="*/ 0 h 6890084"/>
              <a:gd name="connsiteX2" fmla="*/ 4506490 w 4506490"/>
              <a:gd name="connsiteY2" fmla="*/ 32084 h 6890084"/>
              <a:gd name="connsiteX3" fmla="*/ 4506490 w 4506490"/>
              <a:gd name="connsiteY3" fmla="*/ 6890084 h 6890084"/>
              <a:gd name="connsiteX4" fmla="*/ 0 w 4506490"/>
              <a:gd name="connsiteY4" fmla="*/ 6874042 h 6890084"/>
              <a:gd name="connsiteX0" fmla="*/ 0 w 5223764"/>
              <a:gd name="connsiteY0" fmla="*/ 6906126 h 6906126"/>
              <a:gd name="connsiteX1" fmla="*/ 2173837 w 5223764"/>
              <a:gd name="connsiteY1" fmla="*/ 0 h 6906126"/>
              <a:gd name="connsiteX2" fmla="*/ 5223764 w 5223764"/>
              <a:gd name="connsiteY2" fmla="*/ 32084 h 6906126"/>
              <a:gd name="connsiteX3" fmla="*/ 5223764 w 5223764"/>
              <a:gd name="connsiteY3" fmla="*/ 6890084 h 6906126"/>
              <a:gd name="connsiteX4" fmla="*/ 0 w 5223764"/>
              <a:gd name="connsiteY4" fmla="*/ 6906126 h 6906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23764" h="6906126">
                <a:moveTo>
                  <a:pt x="0" y="6906126"/>
                </a:moveTo>
                <a:lnTo>
                  <a:pt x="2173837" y="0"/>
                </a:lnTo>
                <a:lnTo>
                  <a:pt x="5223764" y="32084"/>
                </a:lnTo>
                <a:lnTo>
                  <a:pt x="5223764" y="6890084"/>
                </a:lnTo>
                <a:lnTo>
                  <a:pt x="0" y="6906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2" name="Parallelogram 15">
            <a:extLst>
              <a:ext uri="{FF2B5EF4-FFF2-40B4-BE49-F238E27FC236}">
                <a16:creationId xmlns:a16="http://schemas.microsoft.com/office/drawing/2014/main" id="{2AA68E59-7433-E044-9E22-19F6DE47F5A4}"/>
              </a:ext>
            </a:extLst>
          </p:cNvPr>
          <p:cNvSpPr/>
          <p:nvPr/>
        </p:nvSpPr>
        <p:spPr>
          <a:xfrm>
            <a:off x="6688861" y="-32084"/>
            <a:ext cx="2288788" cy="6941944"/>
          </a:xfrm>
          <a:custGeom>
            <a:avLst/>
            <a:gdLst>
              <a:gd name="connsiteX0" fmla="*/ 0 w 3784600"/>
              <a:gd name="connsiteY0" fmla="*/ 6858000 h 6858000"/>
              <a:gd name="connsiteX1" fmla="*/ 946150 w 3784600"/>
              <a:gd name="connsiteY1" fmla="*/ 0 h 6858000"/>
              <a:gd name="connsiteX2" fmla="*/ 3784600 w 3784600"/>
              <a:gd name="connsiteY2" fmla="*/ 0 h 6858000"/>
              <a:gd name="connsiteX3" fmla="*/ 2838450 w 3784600"/>
              <a:gd name="connsiteY3" fmla="*/ 6858000 h 6858000"/>
              <a:gd name="connsiteX4" fmla="*/ 0 w 3784600"/>
              <a:gd name="connsiteY4" fmla="*/ 6858000 h 6858000"/>
              <a:gd name="connsiteX0" fmla="*/ 0 w 5676900"/>
              <a:gd name="connsiteY0" fmla="*/ 6858000 h 6858000"/>
              <a:gd name="connsiteX1" fmla="*/ 946150 w 5676900"/>
              <a:gd name="connsiteY1" fmla="*/ 0 h 6858000"/>
              <a:gd name="connsiteX2" fmla="*/ 5676900 w 5676900"/>
              <a:gd name="connsiteY2" fmla="*/ 25400 h 6858000"/>
              <a:gd name="connsiteX3" fmla="*/ 2838450 w 5676900"/>
              <a:gd name="connsiteY3" fmla="*/ 6858000 h 6858000"/>
              <a:gd name="connsiteX4" fmla="*/ 0 w 5676900"/>
              <a:gd name="connsiteY4" fmla="*/ 6858000 h 6858000"/>
              <a:gd name="connsiteX0" fmla="*/ 0 w 5676900"/>
              <a:gd name="connsiteY0" fmla="*/ 6858000 h 6870700"/>
              <a:gd name="connsiteX1" fmla="*/ 946150 w 5676900"/>
              <a:gd name="connsiteY1" fmla="*/ 0 h 6870700"/>
              <a:gd name="connsiteX2" fmla="*/ 5676900 w 5676900"/>
              <a:gd name="connsiteY2" fmla="*/ 25400 h 6870700"/>
              <a:gd name="connsiteX3" fmla="*/ 3117850 w 5676900"/>
              <a:gd name="connsiteY3" fmla="*/ 6870700 h 6870700"/>
              <a:gd name="connsiteX4" fmla="*/ 0 w 5676900"/>
              <a:gd name="connsiteY4" fmla="*/ 6858000 h 6870700"/>
              <a:gd name="connsiteX0" fmla="*/ 1962150 w 4730750"/>
              <a:gd name="connsiteY0" fmla="*/ 6896100 h 6896100"/>
              <a:gd name="connsiteX1" fmla="*/ 0 w 4730750"/>
              <a:gd name="connsiteY1" fmla="*/ 0 h 6896100"/>
              <a:gd name="connsiteX2" fmla="*/ 4730750 w 4730750"/>
              <a:gd name="connsiteY2" fmla="*/ 25400 h 6896100"/>
              <a:gd name="connsiteX3" fmla="*/ 2171700 w 4730750"/>
              <a:gd name="connsiteY3" fmla="*/ 6870700 h 6896100"/>
              <a:gd name="connsiteX4" fmla="*/ 1962150 w 4730750"/>
              <a:gd name="connsiteY4" fmla="*/ 6896100 h 6896100"/>
              <a:gd name="connsiteX0" fmla="*/ 0 w 2768600"/>
              <a:gd name="connsiteY0" fmla="*/ 6870700 h 6870700"/>
              <a:gd name="connsiteX1" fmla="*/ 1847850 w 2768600"/>
              <a:gd name="connsiteY1" fmla="*/ 12700 h 6870700"/>
              <a:gd name="connsiteX2" fmla="*/ 2768600 w 2768600"/>
              <a:gd name="connsiteY2" fmla="*/ 0 h 6870700"/>
              <a:gd name="connsiteX3" fmla="*/ 209550 w 2768600"/>
              <a:gd name="connsiteY3" fmla="*/ 6845300 h 6870700"/>
              <a:gd name="connsiteX4" fmla="*/ 0 w 2768600"/>
              <a:gd name="connsiteY4" fmla="*/ 6870700 h 6870700"/>
              <a:gd name="connsiteX0" fmla="*/ 0 w 2768600"/>
              <a:gd name="connsiteY0" fmla="*/ 6908800 h 6908800"/>
              <a:gd name="connsiteX1" fmla="*/ 1860550 w 2768600"/>
              <a:gd name="connsiteY1" fmla="*/ 0 h 6908800"/>
              <a:gd name="connsiteX2" fmla="*/ 2768600 w 2768600"/>
              <a:gd name="connsiteY2" fmla="*/ 38100 h 6908800"/>
              <a:gd name="connsiteX3" fmla="*/ 209550 w 2768600"/>
              <a:gd name="connsiteY3" fmla="*/ 6883400 h 6908800"/>
              <a:gd name="connsiteX4" fmla="*/ 0 w 2768600"/>
              <a:gd name="connsiteY4" fmla="*/ 6908800 h 6908800"/>
              <a:gd name="connsiteX0" fmla="*/ 0 w 2806700"/>
              <a:gd name="connsiteY0" fmla="*/ 6908800 h 6908800"/>
              <a:gd name="connsiteX1" fmla="*/ 1860550 w 2806700"/>
              <a:gd name="connsiteY1" fmla="*/ 0 h 6908800"/>
              <a:gd name="connsiteX2" fmla="*/ 2806700 w 2806700"/>
              <a:gd name="connsiteY2" fmla="*/ 0 h 6908800"/>
              <a:gd name="connsiteX3" fmla="*/ 209550 w 2806700"/>
              <a:gd name="connsiteY3" fmla="*/ 6883400 h 6908800"/>
              <a:gd name="connsiteX4" fmla="*/ 0 w 28067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31750 w 2628900"/>
              <a:gd name="connsiteY3" fmla="*/ 6883400 h 6908800"/>
              <a:gd name="connsiteX4" fmla="*/ 0 w 26289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349559 w 2628900"/>
              <a:gd name="connsiteY3" fmla="*/ 6833856 h 6908800"/>
              <a:gd name="connsiteX4" fmla="*/ 0 w 2628900"/>
              <a:gd name="connsiteY4" fmla="*/ 6908800 h 6908800"/>
              <a:gd name="connsiteX0" fmla="*/ 0 w 2288788"/>
              <a:gd name="connsiteY0" fmla="*/ 6853752 h 6853752"/>
              <a:gd name="connsiteX1" fmla="*/ 1342638 w 2288788"/>
              <a:gd name="connsiteY1" fmla="*/ 0 h 6853752"/>
              <a:gd name="connsiteX2" fmla="*/ 2288788 w 2288788"/>
              <a:gd name="connsiteY2" fmla="*/ 0 h 6853752"/>
              <a:gd name="connsiteX3" fmla="*/ 9447 w 2288788"/>
              <a:gd name="connsiteY3" fmla="*/ 6833856 h 6853752"/>
              <a:gd name="connsiteX4" fmla="*/ 0 w 2288788"/>
              <a:gd name="connsiteY4" fmla="*/ 6853752 h 6853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8788" h="6853752">
                <a:moveTo>
                  <a:pt x="0" y="6853752"/>
                </a:moveTo>
                <a:lnTo>
                  <a:pt x="1342638" y="0"/>
                </a:lnTo>
                <a:lnTo>
                  <a:pt x="2288788" y="0"/>
                </a:lnTo>
                <a:lnTo>
                  <a:pt x="9447" y="6833856"/>
                </a:lnTo>
                <a:lnTo>
                  <a:pt x="0" y="6853752"/>
                </a:lnTo>
                <a:close/>
              </a:path>
            </a:pathLst>
          </a:custGeom>
          <a:solidFill>
            <a:srgbClr val="CE283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9955DFD-C549-2A4E-8006-6F9E15A2733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041" y="142506"/>
            <a:ext cx="2144816" cy="15013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A072B5D-CA6A-E342-8509-B4F2E7F436A4}"/>
              </a:ext>
            </a:extLst>
          </p:cNvPr>
          <p:cNvSpPr/>
          <p:nvPr/>
        </p:nvSpPr>
        <p:spPr>
          <a:xfrm>
            <a:off x="8344500" y="1767039"/>
            <a:ext cx="4588043" cy="4721101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Crossland Academy began in 2004</a:t>
            </a: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Equipment Training &amp; Certification</a:t>
            </a: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National Accredited</a:t>
            </a: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NCCER Certified Training Programs</a:t>
            </a: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DOL Carpenter &amp; Ironworker </a:t>
            </a: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Concrete Apprenticeship Programs</a:t>
            </a: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Extensive Mentoring Program</a:t>
            </a: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Safety Training</a:t>
            </a: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Language Training</a:t>
            </a: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  <a:p>
            <a:pPr marR="1200150"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Minimum of 40 Hrs of Continuing Education Required Annually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61C14D-1794-BF4D-8E31-DB5E926400DF}"/>
              </a:ext>
            </a:extLst>
          </p:cNvPr>
          <p:cNvSpPr txBox="1"/>
          <p:nvPr/>
        </p:nvSpPr>
        <p:spPr>
          <a:xfrm>
            <a:off x="10167352" y="6415628"/>
            <a:ext cx="18895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rPr>
              <a:t>AISC/ACI/PCI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8A13F1-037B-BB42-8E37-D2C98FC337C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35731" y="5220252"/>
            <a:ext cx="2045132" cy="14784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D3156D-3F48-C04A-A93A-9760C2278802}"/>
              </a:ext>
            </a:extLst>
          </p:cNvPr>
          <p:cNvSpPr txBox="1"/>
          <p:nvPr/>
        </p:nvSpPr>
        <p:spPr>
          <a:xfrm>
            <a:off x="365994" y="5504058"/>
            <a:ext cx="20601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>
                <a:solidFill>
                  <a:srgbClr val="CE2830"/>
                </a:solidFill>
                <a:latin typeface="Century Gothic" panose="020B0502020202020204" pitchFamily="34" charset="0"/>
              </a:rPr>
              <a:t>NATIONAL </a:t>
            </a:r>
          </a:p>
          <a:p>
            <a:pPr algn="r"/>
            <a:r>
              <a:rPr lang="en-US" sz="2800" dirty="0">
                <a:solidFill>
                  <a:srgbClr val="CE2830"/>
                </a:solidFill>
                <a:latin typeface="Century Gothic" panose="020B0502020202020204" pitchFamily="34" charset="0"/>
              </a:rPr>
              <a:t>AWARDS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E4C790-9AE1-2244-976C-34CA8699D439}"/>
              </a:ext>
            </a:extLst>
          </p:cNvPr>
          <p:cNvSpPr/>
          <p:nvPr/>
        </p:nvSpPr>
        <p:spPr>
          <a:xfrm>
            <a:off x="2302516" y="-1083117"/>
            <a:ext cx="26321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2016 National Exemplar 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F544C68-343A-D34F-BBF7-D5D9DFF134D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0733" y="5220252"/>
            <a:ext cx="1622325" cy="147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93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4D368A-3252-0A47-A06F-132389F9C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0588" y="-949898"/>
            <a:ext cx="12243881" cy="9182911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8E284D3-3F72-D843-950C-0C2EA62F4E76}"/>
              </a:ext>
            </a:extLst>
          </p:cNvPr>
          <p:cNvGrpSpPr/>
          <p:nvPr/>
        </p:nvGrpSpPr>
        <p:grpSpPr>
          <a:xfrm>
            <a:off x="256229" y="-1042736"/>
            <a:ext cx="11245515" cy="9368589"/>
            <a:chOff x="256229" y="-1042736"/>
            <a:chExt cx="11245515" cy="9368589"/>
          </a:xfrm>
        </p:grpSpPr>
        <p:sp>
          <p:nvSpPr>
            <p:cNvPr id="7" name="Parallelogram 13">
              <a:extLst>
                <a:ext uri="{FF2B5EF4-FFF2-40B4-BE49-F238E27FC236}">
                  <a16:creationId xmlns:a16="http://schemas.microsoft.com/office/drawing/2014/main" id="{68356210-2CF9-D647-BDAC-B23B76E903F0}"/>
                </a:ext>
              </a:extLst>
            </p:cNvPr>
            <p:cNvSpPr/>
            <p:nvPr/>
          </p:nvSpPr>
          <p:spPr>
            <a:xfrm>
              <a:off x="256229" y="-1042736"/>
              <a:ext cx="11245515" cy="9368589"/>
            </a:xfrm>
            <a:custGeom>
              <a:avLst/>
              <a:gdLst>
                <a:gd name="connsiteX0" fmla="*/ 0 w 7283115"/>
                <a:gd name="connsiteY0" fmla="*/ 9336505 h 9336505"/>
                <a:gd name="connsiteX1" fmla="*/ 1820779 w 7283115"/>
                <a:gd name="connsiteY1" fmla="*/ 0 h 9336505"/>
                <a:gd name="connsiteX2" fmla="*/ 7283115 w 7283115"/>
                <a:gd name="connsiteY2" fmla="*/ 0 h 9336505"/>
                <a:gd name="connsiteX3" fmla="*/ 5462336 w 7283115"/>
                <a:gd name="connsiteY3" fmla="*/ 9336505 h 9336505"/>
                <a:gd name="connsiteX4" fmla="*/ 0 w 7283115"/>
                <a:gd name="connsiteY4" fmla="*/ 9336505 h 9336505"/>
                <a:gd name="connsiteX0" fmla="*/ 0 w 7283115"/>
                <a:gd name="connsiteY0" fmla="*/ 9336505 h 9336505"/>
                <a:gd name="connsiteX1" fmla="*/ 617622 w 7283115"/>
                <a:gd name="connsiteY1" fmla="*/ 0 h 9336505"/>
                <a:gd name="connsiteX2" fmla="*/ 7283115 w 7283115"/>
                <a:gd name="connsiteY2" fmla="*/ 0 h 9336505"/>
                <a:gd name="connsiteX3" fmla="*/ 5462336 w 7283115"/>
                <a:gd name="connsiteY3" fmla="*/ 9336505 h 9336505"/>
                <a:gd name="connsiteX4" fmla="*/ 0 w 7283115"/>
                <a:gd name="connsiteY4" fmla="*/ 9336505 h 9336505"/>
                <a:gd name="connsiteX0" fmla="*/ 0 w 8213557"/>
                <a:gd name="connsiteY0" fmla="*/ 9336505 h 9336505"/>
                <a:gd name="connsiteX1" fmla="*/ 617622 w 8213557"/>
                <a:gd name="connsiteY1" fmla="*/ 0 h 9336505"/>
                <a:gd name="connsiteX2" fmla="*/ 8213557 w 8213557"/>
                <a:gd name="connsiteY2" fmla="*/ 16042 h 9336505"/>
                <a:gd name="connsiteX3" fmla="*/ 5462336 w 8213557"/>
                <a:gd name="connsiteY3" fmla="*/ 9336505 h 9336505"/>
                <a:gd name="connsiteX4" fmla="*/ 0 w 8213557"/>
                <a:gd name="connsiteY4" fmla="*/ 9336505 h 9336505"/>
                <a:gd name="connsiteX0" fmla="*/ 0 w 11245515"/>
                <a:gd name="connsiteY0" fmla="*/ 9368589 h 9368589"/>
                <a:gd name="connsiteX1" fmla="*/ 3649580 w 11245515"/>
                <a:gd name="connsiteY1" fmla="*/ 0 h 9368589"/>
                <a:gd name="connsiteX2" fmla="*/ 11245515 w 11245515"/>
                <a:gd name="connsiteY2" fmla="*/ 16042 h 9368589"/>
                <a:gd name="connsiteX3" fmla="*/ 8494294 w 11245515"/>
                <a:gd name="connsiteY3" fmla="*/ 9336505 h 9368589"/>
                <a:gd name="connsiteX4" fmla="*/ 0 w 11245515"/>
                <a:gd name="connsiteY4" fmla="*/ 9368589 h 9368589"/>
                <a:gd name="connsiteX0" fmla="*/ 0 w 11245515"/>
                <a:gd name="connsiteY0" fmla="*/ 9368589 h 9368589"/>
                <a:gd name="connsiteX1" fmla="*/ 3649580 w 11245515"/>
                <a:gd name="connsiteY1" fmla="*/ 0 h 9368589"/>
                <a:gd name="connsiteX2" fmla="*/ 11245515 w 11245515"/>
                <a:gd name="connsiteY2" fmla="*/ 16042 h 9368589"/>
                <a:gd name="connsiteX3" fmla="*/ 7692188 w 11245515"/>
                <a:gd name="connsiteY3" fmla="*/ 9320463 h 9368589"/>
                <a:gd name="connsiteX4" fmla="*/ 0 w 11245515"/>
                <a:gd name="connsiteY4" fmla="*/ 9368589 h 9368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5515" h="9368589">
                  <a:moveTo>
                    <a:pt x="0" y="9368589"/>
                  </a:moveTo>
                  <a:lnTo>
                    <a:pt x="3649580" y="0"/>
                  </a:lnTo>
                  <a:lnTo>
                    <a:pt x="11245515" y="16042"/>
                  </a:lnTo>
                  <a:lnTo>
                    <a:pt x="7692188" y="9320463"/>
                  </a:lnTo>
                  <a:lnTo>
                    <a:pt x="0" y="9368589"/>
                  </a:lnTo>
                  <a:close/>
                </a:path>
              </a:pathLst>
            </a:cu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9B85AA0-79D8-AB44-AD58-CC467E5A5D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7516" y="3641558"/>
              <a:ext cx="1538036" cy="3930316"/>
            </a:xfrm>
            <a:prstGeom prst="line">
              <a:avLst/>
            </a:prstGeom>
            <a:ln w="76200">
              <a:solidFill>
                <a:srgbClr val="CE28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9ECECF-1930-9B44-84BF-47F69DFE24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32034" y="1909010"/>
              <a:ext cx="1538036" cy="3930316"/>
            </a:xfrm>
            <a:prstGeom prst="line">
              <a:avLst/>
            </a:prstGeom>
            <a:ln w="180975">
              <a:solidFill>
                <a:srgbClr val="CE28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352968C-EA9C-6546-A75D-33ADDFDBB3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5017" y="3056272"/>
              <a:ext cx="982675" cy="2414087"/>
            </a:xfrm>
            <a:prstGeom prst="line">
              <a:avLst/>
            </a:prstGeom>
            <a:ln w="76200">
              <a:solidFill>
                <a:srgbClr val="CE28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785DBA3-33EA-444C-B8F8-8F60E3239B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89894" y="4203282"/>
              <a:ext cx="982675" cy="2414087"/>
            </a:xfrm>
            <a:prstGeom prst="line">
              <a:avLst/>
            </a:prstGeom>
            <a:ln w="76200">
              <a:solidFill>
                <a:srgbClr val="CE28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D3EFC6E-330E-8B44-A1FB-6BB83D4109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55771" y="-1042736"/>
              <a:ext cx="1538036" cy="3930316"/>
            </a:xfrm>
            <a:prstGeom prst="line">
              <a:avLst/>
            </a:prstGeom>
            <a:ln w="76200">
              <a:solidFill>
                <a:srgbClr val="CE28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3978EC4-7C33-6145-8D9F-1E94DD05697E}"/>
              </a:ext>
            </a:extLst>
          </p:cNvPr>
          <p:cNvSpPr txBox="1"/>
          <p:nvPr/>
        </p:nvSpPr>
        <p:spPr>
          <a:xfrm>
            <a:off x="3701046" y="1691647"/>
            <a:ext cx="4969880" cy="465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Heavy Civil &amp; Industrial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Wastewater Treatment Plants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Water Treatment Plants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Pump Stations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Site Development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Municipal Water, Sewer &amp; Storm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Utilities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Municipal Parks &amp; Recreation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Transportation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Oil &amp; Gas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B826256-B5CD-CE4A-BE67-8BDBC2A840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12737" y="6001224"/>
            <a:ext cx="1648565" cy="52372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6B274D9-AC69-1140-9E37-214F7D0C83CC}"/>
              </a:ext>
            </a:extLst>
          </p:cNvPr>
          <p:cNvSpPr txBox="1"/>
          <p:nvPr/>
        </p:nvSpPr>
        <p:spPr>
          <a:xfrm>
            <a:off x="2782304" y="260702"/>
            <a:ext cx="71612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spc="300" dirty="0">
                <a:solidFill>
                  <a:schemeClr val="bg2">
                    <a:lumMod val="7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CIVIL </a:t>
            </a:r>
            <a:r>
              <a:rPr lang="en-US" sz="8000" b="1" spc="300" dirty="0">
                <a:solidFill>
                  <a:schemeClr val="bg2">
                    <a:lumMod val="7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SIDE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F0F06E-086E-1F44-804C-4EA829D8DBF7}"/>
              </a:ext>
            </a:extLst>
          </p:cNvPr>
          <p:cNvSpPr txBox="1"/>
          <p:nvPr/>
        </p:nvSpPr>
        <p:spPr>
          <a:xfrm>
            <a:off x="1462024" y="5447993"/>
            <a:ext cx="1702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rPr>
              <a:t>EST. 1994</a:t>
            </a:r>
          </a:p>
        </p:txBody>
      </p:sp>
    </p:spTree>
    <p:extLst>
      <p:ext uri="{BB962C8B-B14F-4D97-AF65-F5344CB8AC3E}">
        <p14:creationId xmlns:p14="http://schemas.microsoft.com/office/powerpoint/2010/main" val="2085913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5ECE157-98E0-A745-8D18-E3C8E44B8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742" y="-149345"/>
            <a:ext cx="11201617" cy="6941847"/>
          </a:xfrm>
          <a:prstGeom prst="rect">
            <a:avLst/>
          </a:prstGeom>
        </p:spPr>
      </p:pic>
      <p:sp>
        <p:nvSpPr>
          <p:cNvPr id="2" name="Rectangle 11">
            <a:extLst>
              <a:ext uri="{FF2B5EF4-FFF2-40B4-BE49-F238E27FC236}">
                <a16:creationId xmlns:a16="http://schemas.microsoft.com/office/drawing/2014/main" id="{719AAC87-C705-7A41-B7E5-E5E120D5D998}"/>
              </a:ext>
            </a:extLst>
          </p:cNvPr>
          <p:cNvSpPr/>
          <p:nvPr/>
        </p:nvSpPr>
        <p:spPr>
          <a:xfrm>
            <a:off x="2378049" y="-249039"/>
            <a:ext cx="3572014" cy="7201168"/>
          </a:xfrm>
          <a:custGeom>
            <a:avLst/>
            <a:gdLst>
              <a:gd name="connsiteX0" fmla="*/ 0 w 554494"/>
              <a:gd name="connsiteY0" fmla="*/ 0 h 6858000"/>
              <a:gd name="connsiteX1" fmla="*/ 554494 w 554494"/>
              <a:gd name="connsiteY1" fmla="*/ 0 h 6858000"/>
              <a:gd name="connsiteX2" fmla="*/ 554494 w 554494"/>
              <a:gd name="connsiteY2" fmla="*/ 6858000 h 6858000"/>
              <a:gd name="connsiteX3" fmla="*/ 0 w 554494"/>
              <a:gd name="connsiteY3" fmla="*/ 6858000 h 6858000"/>
              <a:gd name="connsiteX4" fmla="*/ 0 w 554494"/>
              <a:gd name="connsiteY4" fmla="*/ 0 h 6858000"/>
              <a:gd name="connsiteX0" fmla="*/ 0 w 1459750"/>
              <a:gd name="connsiteY0" fmla="*/ 0 h 6858000"/>
              <a:gd name="connsiteX1" fmla="*/ 1459750 w 1459750"/>
              <a:gd name="connsiteY1" fmla="*/ 0 h 6858000"/>
              <a:gd name="connsiteX2" fmla="*/ 554494 w 1459750"/>
              <a:gd name="connsiteY2" fmla="*/ 6858000 h 6858000"/>
              <a:gd name="connsiteX3" fmla="*/ 0 w 1459750"/>
              <a:gd name="connsiteY3" fmla="*/ 6858000 h 6858000"/>
              <a:gd name="connsiteX4" fmla="*/ 0 w 1459750"/>
              <a:gd name="connsiteY4" fmla="*/ 0 h 6858000"/>
              <a:gd name="connsiteX0" fmla="*/ 201168 w 1459750"/>
              <a:gd name="connsiteY0" fmla="*/ 9144 h 6858000"/>
              <a:gd name="connsiteX1" fmla="*/ 1459750 w 1459750"/>
              <a:gd name="connsiteY1" fmla="*/ 0 h 6858000"/>
              <a:gd name="connsiteX2" fmla="*/ 554494 w 1459750"/>
              <a:gd name="connsiteY2" fmla="*/ 6858000 h 6858000"/>
              <a:gd name="connsiteX3" fmla="*/ 0 w 1459750"/>
              <a:gd name="connsiteY3" fmla="*/ 6858000 h 6858000"/>
              <a:gd name="connsiteX4" fmla="*/ 201168 w 1459750"/>
              <a:gd name="connsiteY4" fmla="*/ 9144 h 6858000"/>
              <a:gd name="connsiteX0" fmla="*/ 182880 w 1459750"/>
              <a:gd name="connsiteY0" fmla="*/ 0 h 6986016"/>
              <a:gd name="connsiteX1" fmla="*/ 1459750 w 1459750"/>
              <a:gd name="connsiteY1" fmla="*/ 128016 h 6986016"/>
              <a:gd name="connsiteX2" fmla="*/ 554494 w 1459750"/>
              <a:gd name="connsiteY2" fmla="*/ 6986016 h 6986016"/>
              <a:gd name="connsiteX3" fmla="*/ 0 w 1459750"/>
              <a:gd name="connsiteY3" fmla="*/ 6986016 h 6986016"/>
              <a:gd name="connsiteX4" fmla="*/ 182880 w 1459750"/>
              <a:gd name="connsiteY4" fmla="*/ 0 h 6986016"/>
              <a:gd name="connsiteX0" fmla="*/ 182880 w 1468894"/>
              <a:gd name="connsiteY0" fmla="*/ 18288 h 7004304"/>
              <a:gd name="connsiteX1" fmla="*/ 1468894 w 1468894"/>
              <a:gd name="connsiteY1" fmla="*/ 0 h 7004304"/>
              <a:gd name="connsiteX2" fmla="*/ 554494 w 1468894"/>
              <a:gd name="connsiteY2" fmla="*/ 7004304 h 7004304"/>
              <a:gd name="connsiteX3" fmla="*/ 0 w 1468894"/>
              <a:gd name="connsiteY3" fmla="*/ 7004304 h 7004304"/>
              <a:gd name="connsiteX4" fmla="*/ 182880 w 1468894"/>
              <a:gd name="connsiteY4" fmla="*/ 18288 h 7004304"/>
              <a:gd name="connsiteX0" fmla="*/ 0 w 3572014"/>
              <a:gd name="connsiteY0" fmla="*/ 0 h 7107039"/>
              <a:gd name="connsiteX1" fmla="*/ 3572014 w 3572014"/>
              <a:gd name="connsiteY1" fmla="*/ 102735 h 7107039"/>
              <a:gd name="connsiteX2" fmla="*/ 2657614 w 3572014"/>
              <a:gd name="connsiteY2" fmla="*/ 7107039 h 7107039"/>
              <a:gd name="connsiteX3" fmla="*/ 2103120 w 3572014"/>
              <a:gd name="connsiteY3" fmla="*/ 7107039 h 7107039"/>
              <a:gd name="connsiteX4" fmla="*/ 0 w 3572014"/>
              <a:gd name="connsiteY4" fmla="*/ 0 h 7107039"/>
              <a:gd name="connsiteX0" fmla="*/ 0 w 3572014"/>
              <a:gd name="connsiteY0" fmla="*/ 0 h 7201168"/>
              <a:gd name="connsiteX1" fmla="*/ 3572014 w 3572014"/>
              <a:gd name="connsiteY1" fmla="*/ 102735 h 7201168"/>
              <a:gd name="connsiteX2" fmla="*/ 2657614 w 3572014"/>
              <a:gd name="connsiteY2" fmla="*/ 7107039 h 7201168"/>
              <a:gd name="connsiteX3" fmla="*/ 166744 w 3572014"/>
              <a:gd name="connsiteY3" fmla="*/ 7201168 h 7201168"/>
              <a:gd name="connsiteX4" fmla="*/ 0 w 3572014"/>
              <a:gd name="connsiteY4" fmla="*/ 0 h 720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2014" h="7201168">
                <a:moveTo>
                  <a:pt x="0" y="0"/>
                </a:moveTo>
                <a:lnTo>
                  <a:pt x="3572014" y="102735"/>
                </a:lnTo>
                <a:lnTo>
                  <a:pt x="2657614" y="7107039"/>
                </a:lnTo>
                <a:lnTo>
                  <a:pt x="166744" y="720116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15">
            <a:extLst>
              <a:ext uri="{FF2B5EF4-FFF2-40B4-BE49-F238E27FC236}">
                <a16:creationId xmlns:a16="http://schemas.microsoft.com/office/drawing/2014/main" id="{6DD47C47-FD30-A643-A0C6-C8B41C8BE34D}"/>
              </a:ext>
            </a:extLst>
          </p:cNvPr>
          <p:cNvSpPr/>
          <p:nvPr/>
        </p:nvSpPr>
        <p:spPr>
          <a:xfrm>
            <a:off x="5017376" y="0"/>
            <a:ext cx="1435100" cy="6870700"/>
          </a:xfrm>
          <a:custGeom>
            <a:avLst/>
            <a:gdLst>
              <a:gd name="connsiteX0" fmla="*/ 0 w 3784600"/>
              <a:gd name="connsiteY0" fmla="*/ 6858000 h 6858000"/>
              <a:gd name="connsiteX1" fmla="*/ 946150 w 3784600"/>
              <a:gd name="connsiteY1" fmla="*/ 0 h 6858000"/>
              <a:gd name="connsiteX2" fmla="*/ 3784600 w 3784600"/>
              <a:gd name="connsiteY2" fmla="*/ 0 h 6858000"/>
              <a:gd name="connsiteX3" fmla="*/ 2838450 w 3784600"/>
              <a:gd name="connsiteY3" fmla="*/ 6858000 h 6858000"/>
              <a:gd name="connsiteX4" fmla="*/ 0 w 3784600"/>
              <a:gd name="connsiteY4" fmla="*/ 6858000 h 6858000"/>
              <a:gd name="connsiteX0" fmla="*/ 0 w 5676900"/>
              <a:gd name="connsiteY0" fmla="*/ 6858000 h 6858000"/>
              <a:gd name="connsiteX1" fmla="*/ 946150 w 5676900"/>
              <a:gd name="connsiteY1" fmla="*/ 0 h 6858000"/>
              <a:gd name="connsiteX2" fmla="*/ 5676900 w 5676900"/>
              <a:gd name="connsiteY2" fmla="*/ 25400 h 6858000"/>
              <a:gd name="connsiteX3" fmla="*/ 2838450 w 5676900"/>
              <a:gd name="connsiteY3" fmla="*/ 6858000 h 6858000"/>
              <a:gd name="connsiteX4" fmla="*/ 0 w 5676900"/>
              <a:gd name="connsiteY4" fmla="*/ 6858000 h 6858000"/>
              <a:gd name="connsiteX0" fmla="*/ 0 w 5676900"/>
              <a:gd name="connsiteY0" fmla="*/ 6858000 h 6870700"/>
              <a:gd name="connsiteX1" fmla="*/ 946150 w 5676900"/>
              <a:gd name="connsiteY1" fmla="*/ 0 h 6870700"/>
              <a:gd name="connsiteX2" fmla="*/ 5676900 w 5676900"/>
              <a:gd name="connsiteY2" fmla="*/ 25400 h 6870700"/>
              <a:gd name="connsiteX3" fmla="*/ 3117850 w 5676900"/>
              <a:gd name="connsiteY3" fmla="*/ 6870700 h 6870700"/>
              <a:gd name="connsiteX4" fmla="*/ 0 w 5676900"/>
              <a:gd name="connsiteY4" fmla="*/ 6858000 h 6870700"/>
              <a:gd name="connsiteX0" fmla="*/ 1962150 w 4730750"/>
              <a:gd name="connsiteY0" fmla="*/ 6896100 h 6896100"/>
              <a:gd name="connsiteX1" fmla="*/ 0 w 4730750"/>
              <a:gd name="connsiteY1" fmla="*/ 0 h 6896100"/>
              <a:gd name="connsiteX2" fmla="*/ 4730750 w 4730750"/>
              <a:gd name="connsiteY2" fmla="*/ 25400 h 6896100"/>
              <a:gd name="connsiteX3" fmla="*/ 2171700 w 4730750"/>
              <a:gd name="connsiteY3" fmla="*/ 6870700 h 6896100"/>
              <a:gd name="connsiteX4" fmla="*/ 1962150 w 4730750"/>
              <a:gd name="connsiteY4" fmla="*/ 6896100 h 6896100"/>
              <a:gd name="connsiteX0" fmla="*/ 0 w 2768600"/>
              <a:gd name="connsiteY0" fmla="*/ 6870700 h 6870700"/>
              <a:gd name="connsiteX1" fmla="*/ 1847850 w 2768600"/>
              <a:gd name="connsiteY1" fmla="*/ 12700 h 6870700"/>
              <a:gd name="connsiteX2" fmla="*/ 2768600 w 2768600"/>
              <a:gd name="connsiteY2" fmla="*/ 0 h 6870700"/>
              <a:gd name="connsiteX3" fmla="*/ 209550 w 2768600"/>
              <a:gd name="connsiteY3" fmla="*/ 6845300 h 6870700"/>
              <a:gd name="connsiteX4" fmla="*/ 0 w 2768600"/>
              <a:gd name="connsiteY4" fmla="*/ 6870700 h 6870700"/>
              <a:gd name="connsiteX0" fmla="*/ 0 w 2768600"/>
              <a:gd name="connsiteY0" fmla="*/ 6908800 h 6908800"/>
              <a:gd name="connsiteX1" fmla="*/ 1860550 w 2768600"/>
              <a:gd name="connsiteY1" fmla="*/ 0 h 6908800"/>
              <a:gd name="connsiteX2" fmla="*/ 2768600 w 2768600"/>
              <a:gd name="connsiteY2" fmla="*/ 38100 h 6908800"/>
              <a:gd name="connsiteX3" fmla="*/ 209550 w 2768600"/>
              <a:gd name="connsiteY3" fmla="*/ 6883400 h 6908800"/>
              <a:gd name="connsiteX4" fmla="*/ 0 w 2768600"/>
              <a:gd name="connsiteY4" fmla="*/ 6908800 h 6908800"/>
              <a:gd name="connsiteX0" fmla="*/ 0 w 2806700"/>
              <a:gd name="connsiteY0" fmla="*/ 6908800 h 6908800"/>
              <a:gd name="connsiteX1" fmla="*/ 1860550 w 2806700"/>
              <a:gd name="connsiteY1" fmla="*/ 0 h 6908800"/>
              <a:gd name="connsiteX2" fmla="*/ 2806700 w 2806700"/>
              <a:gd name="connsiteY2" fmla="*/ 0 h 6908800"/>
              <a:gd name="connsiteX3" fmla="*/ 209550 w 2806700"/>
              <a:gd name="connsiteY3" fmla="*/ 6883400 h 6908800"/>
              <a:gd name="connsiteX4" fmla="*/ 0 w 28067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31750 w 2628900"/>
              <a:gd name="connsiteY3" fmla="*/ 6883400 h 6908800"/>
              <a:gd name="connsiteX4" fmla="*/ 0 w 26289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882650 w 2628900"/>
              <a:gd name="connsiteY3" fmla="*/ 6833245 h 6908800"/>
              <a:gd name="connsiteX4" fmla="*/ 0 w 2628900"/>
              <a:gd name="connsiteY4" fmla="*/ 6908800 h 6908800"/>
              <a:gd name="connsiteX0" fmla="*/ 0 w 2628900"/>
              <a:gd name="connsiteY0" fmla="*/ 6908800 h 6908800"/>
              <a:gd name="connsiteX1" fmla="*/ 1682750 w 2628900"/>
              <a:gd name="connsiteY1" fmla="*/ 0 h 6908800"/>
              <a:gd name="connsiteX2" fmla="*/ 2628900 w 2628900"/>
              <a:gd name="connsiteY2" fmla="*/ 0 h 6908800"/>
              <a:gd name="connsiteX3" fmla="*/ 1098550 w 2628900"/>
              <a:gd name="connsiteY3" fmla="*/ 6776821 h 6908800"/>
              <a:gd name="connsiteX4" fmla="*/ 0 w 2628900"/>
              <a:gd name="connsiteY4" fmla="*/ 6908800 h 6908800"/>
              <a:gd name="connsiteX0" fmla="*/ 0 w 1536700"/>
              <a:gd name="connsiteY0" fmla="*/ 6783413 h 6783413"/>
              <a:gd name="connsiteX1" fmla="*/ 590550 w 1536700"/>
              <a:gd name="connsiteY1" fmla="*/ 0 h 6783413"/>
              <a:gd name="connsiteX2" fmla="*/ 1536700 w 1536700"/>
              <a:gd name="connsiteY2" fmla="*/ 0 h 6783413"/>
              <a:gd name="connsiteX3" fmla="*/ 6350 w 1536700"/>
              <a:gd name="connsiteY3" fmla="*/ 6776821 h 6783413"/>
              <a:gd name="connsiteX4" fmla="*/ 0 w 1536700"/>
              <a:gd name="connsiteY4" fmla="*/ 6783413 h 6783413"/>
              <a:gd name="connsiteX0" fmla="*/ 0 w 1435100"/>
              <a:gd name="connsiteY0" fmla="*/ 6783413 h 6783413"/>
              <a:gd name="connsiteX1" fmla="*/ 590550 w 1435100"/>
              <a:gd name="connsiteY1" fmla="*/ 0 h 6783413"/>
              <a:gd name="connsiteX2" fmla="*/ 1435100 w 1435100"/>
              <a:gd name="connsiteY2" fmla="*/ 0 h 6783413"/>
              <a:gd name="connsiteX3" fmla="*/ 6350 w 1435100"/>
              <a:gd name="connsiteY3" fmla="*/ 6776821 h 6783413"/>
              <a:gd name="connsiteX4" fmla="*/ 0 w 1435100"/>
              <a:gd name="connsiteY4" fmla="*/ 6783413 h 6783413"/>
              <a:gd name="connsiteX0" fmla="*/ 0 w 1435100"/>
              <a:gd name="connsiteY0" fmla="*/ 6783413 h 6783413"/>
              <a:gd name="connsiteX1" fmla="*/ 901700 w 1435100"/>
              <a:gd name="connsiteY1" fmla="*/ 0 h 6783413"/>
              <a:gd name="connsiteX2" fmla="*/ 1435100 w 1435100"/>
              <a:gd name="connsiteY2" fmla="*/ 0 h 6783413"/>
              <a:gd name="connsiteX3" fmla="*/ 6350 w 1435100"/>
              <a:gd name="connsiteY3" fmla="*/ 6776821 h 6783413"/>
              <a:gd name="connsiteX4" fmla="*/ 0 w 1435100"/>
              <a:gd name="connsiteY4" fmla="*/ 6783413 h 678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5100" h="6783413">
                <a:moveTo>
                  <a:pt x="0" y="6783413"/>
                </a:moveTo>
                <a:lnTo>
                  <a:pt x="901700" y="0"/>
                </a:lnTo>
                <a:lnTo>
                  <a:pt x="1435100" y="0"/>
                </a:lnTo>
                <a:lnTo>
                  <a:pt x="6350" y="6776821"/>
                </a:lnTo>
                <a:lnTo>
                  <a:pt x="0" y="6783413"/>
                </a:lnTo>
                <a:close/>
              </a:path>
            </a:pathLst>
          </a:custGeom>
          <a:solidFill>
            <a:srgbClr val="CE283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F97EC3-CB2C-3342-B48F-1F3F926031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8666" y="1850673"/>
            <a:ext cx="3458280" cy="8755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F13CA6-DD1A-6C4E-9BA4-9766EB3EC030}"/>
              </a:ext>
            </a:extLst>
          </p:cNvPr>
          <p:cNvSpPr txBox="1"/>
          <p:nvPr/>
        </p:nvSpPr>
        <p:spPr>
          <a:xfrm>
            <a:off x="338666" y="3062177"/>
            <a:ext cx="3744936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84 Buildings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6,630,000 Square Feet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$456,795,000 Value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2018 - $50,00,000 Projects 7-8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500,000 Square feet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821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3F3631-375F-4443-BC70-5D8ED9B1BEFF}"/>
              </a:ext>
            </a:extLst>
          </p:cNvPr>
          <p:cNvSpPr/>
          <p:nvPr/>
        </p:nvSpPr>
        <p:spPr>
          <a:xfrm>
            <a:off x="1060174" y="1160607"/>
            <a:ext cx="10164417" cy="5160680"/>
          </a:xfrm>
          <a:prstGeom prst="rect">
            <a:avLst/>
          </a:prstGeom>
          <a:solidFill>
            <a:schemeClr val="bg1">
              <a:alpha val="94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DD405E-F5AF-4B4A-B853-BEA2E80E8CB8}"/>
              </a:ext>
            </a:extLst>
          </p:cNvPr>
          <p:cNvSpPr txBox="1"/>
          <p:nvPr/>
        </p:nvSpPr>
        <p:spPr>
          <a:xfrm>
            <a:off x="414671" y="329610"/>
            <a:ext cx="43156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rPr>
              <a:t>4 </a:t>
            </a:r>
            <a:r>
              <a:rPr lang="en-US" sz="4800" b="1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rPr>
              <a:t>COMPANIES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7CA9B61-2BBF-ED47-88A3-3D692817F8E4}"/>
              </a:ext>
            </a:extLst>
          </p:cNvPr>
          <p:cNvGrpSpPr/>
          <p:nvPr/>
        </p:nvGrpSpPr>
        <p:grpSpPr>
          <a:xfrm>
            <a:off x="1490781" y="1526004"/>
            <a:ext cx="9615155" cy="4795283"/>
            <a:chOff x="1570294" y="969413"/>
            <a:chExt cx="9615155" cy="479528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7DF395F-0935-5347-9D19-2744521FA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97533" y="1581042"/>
              <a:ext cx="4199156" cy="123555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DD01206-FEE7-554B-95EE-419F59509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79263" y="1581042"/>
              <a:ext cx="3866369" cy="122806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30531C5-04E5-3648-B2E9-1EF36C039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34092" y="3843595"/>
              <a:ext cx="4136778" cy="104738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838F9B0-6EE8-3944-B61B-F42E79C2E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53105" y="3349109"/>
              <a:ext cx="2518687" cy="1637562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507E373-32C5-8345-8675-584C3A4223EF}"/>
                </a:ext>
              </a:extLst>
            </p:cNvPr>
            <p:cNvCxnSpPr/>
            <p:nvPr/>
          </p:nvCxnSpPr>
          <p:spPr>
            <a:xfrm>
              <a:off x="6374295" y="969413"/>
              <a:ext cx="0" cy="4795283"/>
            </a:xfrm>
            <a:prstGeom prst="line">
              <a:avLst/>
            </a:prstGeom>
            <a:ln w="57150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392CBB7-6373-9146-B871-523F6DAE266A}"/>
                </a:ext>
              </a:extLst>
            </p:cNvPr>
            <p:cNvCxnSpPr/>
            <p:nvPr/>
          </p:nvCxnSpPr>
          <p:spPr>
            <a:xfrm>
              <a:off x="1570294" y="3168502"/>
              <a:ext cx="9615155" cy="0"/>
            </a:xfrm>
            <a:prstGeom prst="line">
              <a:avLst/>
            </a:prstGeom>
            <a:ln w="57150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71F6F897-F719-3E49-BFDC-FCB872120503}"/>
              </a:ext>
            </a:extLst>
          </p:cNvPr>
          <p:cNvSpPr/>
          <p:nvPr/>
        </p:nvSpPr>
        <p:spPr>
          <a:xfrm>
            <a:off x="1212574" y="1313007"/>
            <a:ext cx="10164417" cy="5160680"/>
          </a:xfrm>
          <a:prstGeom prst="rect">
            <a:avLst/>
          </a:prstGeom>
          <a:noFill/>
          <a:ln w="57150">
            <a:solidFill>
              <a:srgbClr val="CE28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496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2546</TotalTime>
  <Words>159</Words>
  <Application>Microsoft Macintosh PowerPoint</Application>
  <PresentationFormat>Widescreen</PresentationFormat>
  <Paragraphs>71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MS Mincho</vt:lpstr>
      <vt:lpstr>Arial</vt:lpstr>
      <vt:lpstr>Calibri</vt:lpstr>
      <vt:lpstr>Calibri Light</vt:lpstr>
      <vt:lpstr>Cambria</vt:lpstr>
      <vt:lpstr>Century Gothic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Haleigh Sills</dc:creator>
  <cp:lastModifiedBy>Collin Crossland</cp:lastModifiedBy>
  <cp:revision>238</cp:revision>
  <dcterms:created xsi:type="dcterms:W3CDTF">2018-06-29T16:54:29Z</dcterms:created>
  <dcterms:modified xsi:type="dcterms:W3CDTF">2018-11-03T17:32:02Z</dcterms:modified>
</cp:coreProperties>
</file>

<file path=docProps/thumbnail.jpeg>
</file>